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82A2-54AF-473D-AB7F-391FD3E45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43E4A-6029-4FCA-BBB9-4E94F3E66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AABF-AA7E-4BF5-BB31-D7E9013C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41D20-59A1-47C0-B868-9581E70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49552-2AAC-4239-B8B9-D13A4503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463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1BF5-7A9B-4884-B8EF-A43B1778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45135-E616-40B0-92EF-178837737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F0DF5-9343-4283-A636-164A1E3A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0ED5-FB79-4359-A865-7EE23942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54CD2-0D33-4AEC-BE31-3B2660F6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537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EC38A-4405-49AD-9ABA-BC70B274DB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9DE4B-D32D-40F4-99A3-9E50E9D99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B4F4B-55E0-4E52-959D-F877C724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02D7-ABC4-45DE-A81A-81969B8C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59816-8771-48F2-9BA9-909322A0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23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27CF-8683-44D2-A20F-40670913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C133-E820-422A-BF55-97766E49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E45F5-3A03-4FA3-B82A-7316896E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21C5-A2A2-4581-94AE-41C0374D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0B5C0-436B-4168-9F5A-67FA57B3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608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E17B-2717-44A6-A547-C0578E33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87C42-D545-4BE4-8244-8541AF8E1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272E1-4D24-4807-BC69-CA650BD6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0484-7C94-44E0-AE5A-C41280DB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5D4D2-C754-4BC7-A781-751FAB47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683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4B0E-3885-416C-93C3-A1440242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459-642D-487A-B56C-31B8AE16C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80E3A-6C8F-460C-BFD7-618B5B355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81E1B-796D-4ED5-9AD3-281D25FF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DEFA1-C565-40CA-8EE0-C7F778F7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A9CA8-4420-4DD4-85B9-2CA59A80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62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6A14-E869-43C0-A021-308E7423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3618E-7548-4FAE-8AB4-B8B05EB4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B9A83-CDB3-475C-BFC0-1AC489C4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F87DC-768F-4297-B65A-B310F1F6B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CBBAF-B995-4158-8C40-C81903BC0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EA84B-AE16-42ED-8809-B8860D5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C2A48-FE00-4F17-AEA1-9DDA08C2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11BDB-7DDF-4E37-B092-9CA36D35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020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A544-DE54-4B3C-8A7D-6C7A1A03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206FA-9C2E-48F0-ADBB-F4D2D393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0C11F-C838-439E-8B1B-4D4C736D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5718F-A749-411B-AE2A-28B9A2FF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766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082A1-91EB-4EFF-81F5-0EDA9180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7BE50-A807-4171-90F2-2D6969B1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D9E27-C0F0-45D9-920A-B17C90B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552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8477-49DE-47FF-9C21-33260C06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CA21-781D-46DC-BC15-742DF06F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6126-08D7-4EBD-A1E4-B44A9D68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280B9-5797-4846-9D2B-46289122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72588-4290-4B20-90F6-35290947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7A8E0-976F-44F0-961A-62871215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233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4B98-E23E-4916-A502-A2FF9798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1BD7D-4E57-409B-BF4D-3DDFBBE90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6909B-6066-44AE-AA44-3FD87452D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68DA1-2D19-49AB-9912-70B668AB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3A78-F273-42BA-B45A-D54A6CFB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2767A-D7D3-4283-8DC7-A7C7929D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1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ABB8C-BD62-4B59-A106-8BB724DF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78295-DDCA-4FEA-916F-7ADD75CCF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4FA2-2414-4F26-81CD-361928FC9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084F9-7247-479E-A4B3-54788E935B44}" type="datetimeFigureOut">
              <a:rPr lang="en-BE" smtClean="0"/>
              <a:t>02/03/2021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2111A-C143-408E-A57E-B8B4F0937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8F9F5-B310-42AF-8AD8-D0E1ED453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8F6A-9A53-496F-B76B-85653AF2487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97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20.jpg"/><Relationship Id="rId4" Type="http://schemas.openxmlformats.org/officeDocument/2006/relationships/image" Target="../media/image3.pn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90292E-9469-4C22-B9E6-66291E8BE409}"/>
              </a:ext>
            </a:extLst>
          </p:cNvPr>
          <p:cNvGrpSpPr/>
          <p:nvPr/>
        </p:nvGrpSpPr>
        <p:grpSpPr>
          <a:xfrm>
            <a:off x="2745365" y="1367865"/>
            <a:ext cx="8410160" cy="4129159"/>
            <a:chOff x="2851113" y="1204841"/>
            <a:chExt cx="8410160" cy="4129159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2654696-530E-484F-A01B-93231A180E21}"/>
                </a:ext>
              </a:extLst>
            </p:cNvPr>
            <p:cNvGrpSpPr/>
            <p:nvPr/>
          </p:nvGrpSpPr>
          <p:grpSpPr>
            <a:xfrm>
              <a:off x="3907073" y="4070879"/>
              <a:ext cx="1404342" cy="1175734"/>
              <a:chOff x="2457068" y="2141690"/>
              <a:chExt cx="1131715" cy="968639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2250AF0-8EFF-4009-8322-CC5A54ED137A}"/>
                  </a:ext>
                </a:extLst>
              </p:cNvPr>
              <p:cNvSpPr/>
              <p:nvPr/>
            </p:nvSpPr>
            <p:spPr>
              <a:xfrm>
                <a:off x="2457068" y="2141690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DF79E6-CFAB-4340-81C3-54944FE608A6}"/>
                  </a:ext>
                </a:extLst>
              </p:cNvPr>
              <p:cNvSpPr txBox="1"/>
              <p:nvPr/>
            </p:nvSpPr>
            <p:spPr>
              <a:xfrm>
                <a:off x="2875582" y="2440494"/>
                <a:ext cx="39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07B2D7C4-C3FF-4815-8CA2-53375324A553}"/>
                </a:ext>
              </a:extLst>
            </p:cNvPr>
            <p:cNvSpPr/>
            <p:nvPr/>
          </p:nvSpPr>
          <p:spPr>
            <a:xfrm>
              <a:off x="4518171" y="1628861"/>
              <a:ext cx="509763" cy="62071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F362FD6-2245-4511-A398-6DDF1F8EC2EA}"/>
                </a:ext>
              </a:extLst>
            </p:cNvPr>
            <p:cNvSpPr/>
            <p:nvPr/>
          </p:nvSpPr>
          <p:spPr>
            <a:xfrm>
              <a:off x="5822455" y="1613561"/>
              <a:ext cx="509763" cy="64937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06AD54-D809-442A-A4C4-1782073BCE30}"/>
                </a:ext>
              </a:extLst>
            </p:cNvPr>
            <p:cNvSpPr/>
            <p:nvPr/>
          </p:nvSpPr>
          <p:spPr>
            <a:xfrm>
              <a:off x="2997612" y="2260498"/>
              <a:ext cx="5701888" cy="14476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7D752-7F4C-4B1F-8EA1-56C7AC8843A9}"/>
                </a:ext>
              </a:extLst>
            </p:cNvPr>
            <p:cNvSpPr/>
            <p:nvPr/>
          </p:nvSpPr>
          <p:spPr>
            <a:xfrm>
              <a:off x="2997612" y="3886307"/>
              <a:ext cx="5701888" cy="14476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95E8AABA-4804-48FF-BB5B-446AD8CFDC31}"/>
                </a:ext>
              </a:extLst>
            </p:cNvPr>
            <p:cNvSpPr/>
            <p:nvPr/>
          </p:nvSpPr>
          <p:spPr>
            <a:xfrm>
              <a:off x="7853809" y="1621557"/>
              <a:ext cx="509763" cy="62271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FA7DE3-75D4-49F8-B0D8-70E013D1AE70}"/>
                </a:ext>
              </a:extLst>
            </p:cNvPr>
            <p:cNvGrpSpPr/>
            <p:nvPr/>
          </p:nvGrpSpPr>
          <p:grpSpPr>
            <a:xfrm>
              <a:off x="5488307" y="2436397"/>
              <a:ext cx="1404342" cy="1175734"/>
              <a:chOff x="3856232" y="2138379"/>
              <a:chExt cx="1131715" cy="968639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FDD10F7-285B-4D51-AD0B-C46A447B3724}"/>
                  </a:ext>
                </a:extLst>
              </p:cNvPr>
              <p:cNvSpPr/>
              <p:nvPr/>
            </p:nvSpPr>
            <p:spPr>
              <a:xfrm>
                <a:off x="3856232" y="2138379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879B5E9-26C3-40DA-A004-B191B347D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11891" y="2628003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7D0CB87-B005-4064-9080-28899761B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34170" y="2774746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933EB4A-0577-43E7-B012-4ED7F846E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2551" y="2247800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1527240-A5DD-4C3D-9BB9-4EF0E1CDB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6739" y="2406340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DA95581A-74CE-47FD-9E2C-38E7AD9E5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7445" y="2774747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AC225A3-E87A-48CB-AFFE-05E0DA468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63990" y="2629197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2DCD975-6807-4961-A4C2-4FDA7E20A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49807" y="224394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B3FDAEE8-5929-4DB2-A0EB-E223D419C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63748" y="2410383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BB28DB4-3B37-4D15-A8A1-BE021A32A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6737" y="2625622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5A4C48BB-E32B-4808-9322-2E8B865C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9016" y="2772365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2675450-D468-402A-AA37-45263F5B2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7397" y="2245419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5870CB4D-C60B-44E6-9826-2D3AEA158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03750" y="2403959"/>
                <a:ext cx="194002" cy="198333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A2CBA97-768C-43F5-9764-53646E90E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2291" y="2772366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C994F040-4226-4FCE-B49E-64EBE244B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44653" y="2241568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A5F6172-292B-4EC7-9EC8-16A0CA2C3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58594" y="2408002"/>
                <a:ext cx="198333" cy="198333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98A49A-C953-4862-BD5D-2A190A66FD3E}"/>
                  </a:ext>
                </a:extLst>
              </p:cNvPr>
              <p:cNvSpPr txBox="1"/>
              <p:nvPr/>
            </p:nvSpPr>
            <p:spPr>
              <a:xfrm>
                <a:off x="4335148" y="2482622"/>
                <a:ext cx="300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+</a:t>
                </a:r>
                <a:endParaRPr lang="en-BE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3CA272E-9FEF-4CFF-B32E-080ABB125126}"/>
                </a:ext>
              </a:extLst>
            </p:cNvPr>
            <p:cNvGrpSpPr/>
            <p:nvPr/>
          </p:nvGrpSpPr>
          <p:grpSpPr>
            <a:xfrm>
              <a:off x="5488306" y="4069847"/>
              <a:ext cx="1404342" cy="1175734"/>
              <a:chOff x="5009454" y="2140841"/>
              <a:chExt cx="1131715" cy="968639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E1ED1C4-E3DB-4890-86A8-69AF085F707F}"/>
                  </a:ext>
                </a:extLst>
              </p:cNvPr>
              <p:cNvSpPr/>
              <p:nvPr/>
            </p:nvSpPr>
            <p:spPr>
              <a:xfrm>
                <a:off x="5009454" y="214084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21E162FD-E2CE-4FB7-AC18-1C4B97142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65113" y="2630465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7287267-5FF8-4254-AAE2-A5E534970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7392" y="2777208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22C94919-5A36-4B31-AC56-2F070B291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5773" y="2250262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8A69E2A7-721C-4F36-9C94-5F0C6AE5F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59961" y="2408802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33929D07-4376-4F15-A172-2B41242A3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0667" y="277720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5E9CF297-5BC2-4611-B808-B94AA5F6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17212" y="263165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2BEC20A-FA23-48E5-87F8-BA21BCB56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03029" y="224641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D25E5EF4-E781-4D26-8D2B-D9B28E463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16970" y="2412845"/>
                <a:ext cx="198333" cy="198333"/>
              </a:xfrm>
              <a:prstGeom prst="rect">
                <a:avLst/>
              </a:prstGeom>
            </p:spPr>
          </p:pic>
        </p:grp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3FB7074C-B619-4533-AA34-8505DA6C75AF}"/>
                </a:ext>
              </a:extLst>
            </p:cNvPr>
            <p:cNvSpPr/>
            <p:nvPr/>
          </p:nvSpPr>
          <p:spPr>
            <a:xfrm>
              <a:off x="7105892" y="2436395"/>
              <a:ext cx="1404342" cy="1175734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8C96266-72B9-43BB-9FA1-EDBED464D54D}"/>
                </a:ext>
              </a:extLst>
            </p:cNvPr>
            <p:cNvGrpSpPr/>
            <p:nvPr/>
          </p:nvGrpSpPr>
          <p:grpSpPr>
            <a:xfrm>
              <a:off x="3907073" y="2429540"/>
              <a:ext cx="1404342" cy="1175734"/>
              <a:chOff x="3907073" y="2429540"/>
              <a:chExt cx="1404342" cy="1175734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8959E86-9F1A-49C7-8A1D-FC02C3E30C9B}"/>
                  </a:ext>
                </a:extLst>
              </p:cNvPr>
              <p:cNvGrpSpPr/>
              <p:nvPr/>
            </p:nvGrpSpPr>
            <p:grpSpPr>
              <a:xfrm>
                <a:off x="3907073" y="2429540"/>
                <a:ext cx="1404342" cy="1175734"/>
                <a:chOff x="2457068" y="2141690"/>
                <a:chExt cx="1131715" cy="968639"/>
              </a:xfrm>
            </p:grpSpPr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D148B1E0-FB41-42A3-84AA-EE4F94B13AC7}"/>
                    </a:ext>
                  </a:extLst>
                </p:cNvPr>
                <p:cNvSpPr/>
                <p:nvPr/>
              </p:nvSpPr>
              <p:spPr>
                <a:xfrm>
                  <a:off x="2457068" y="2141690"/>
                  <a:ext cx="1131715" cy="968639"/>
                </a:xfrm>
                <a:prstGeom prst="round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17E0ADC-A03C-42BA-8F26-AEAF42F11E8F}"/>
                    </a:ext>
                  </a:extLst>
                </p:cNvPr>
                <p:cNvSpPr txBox="1"/>
                <p:nvPr/>
              </p:nvSpPr>
              <p:spPr>
                <a:xfrm>
                  <a:off x="2875582" y="2440494"/>
                  <a:ext cx="396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.</a:t>
                  </a:r>
                  <a:endParaRPr lang="en-BE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C8D227B-DE55-4C16-8BC3-5D5A2132B4D3}"/>
                  </a:ext>
                </a:extLst>
              </p:cNvPr>
              <p:cNvSpPr txBox="1"/>
              <p:nvPr/>
            </p:nvSpPr>
            <p:spPr>
              <a:xfrm>
                <a:off x="4013431" y="2784340"/>
                <a:ext cx="406816" cy="44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G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B8884B6-B658-4463-A769-7781E53C1E44}"/>
                  </a:ext>
                </a:extLst>
              </p:cNvPr>
              <p:cNvSpPr txBox="1"/>
              <p:nvPr/>
            </p:nvSpPr>
            <p:spPr>
              <a:xfrm>
                <a:off x="4816211" y="2800117"/>
                <a:ext cx="406816" cy="44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N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D0CAFE-CD99-488C-8804-C05398E23617}"/>
                </a:ext>
              </a:extLst>
            </p:cNvPr>
            <p:cNvSpPr txBox="1"/>
            <p:nvPr/>
          </p:nvSpPr>
          <p:spPr>
            <a:xfrm>
              <a:off x="4794466" y="4452139"/>
              <a:ext cx="406816" cy="44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B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E0A729E-CCAF-4193-9F18-C2CAA3044434}"/>
                </a:ext>
              </a:extLst>
            </p:cNvPr>
            <p:cNvSpPr/>
            <p:nvPr/>
          </p:nvSpPr>
          <p:spPr>
            <a:xfrm>
              <a:off x="7105892" y="4066036"/>
              <a:ext cx="1404342" cy="1175734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C7103FB-FE1F-4A9C-9AFF-62D3215F3E7B}"/>
                </a:ext>
              </a:extLst>
            </p:cNvPr>
            <p:cNvSpPr txBox="1"/>
            <p:nvPr/>
          </p:nvSpPr>
          <p:spPr>
            <a:xfrm>
              <a:off x="4078005" y="4470712"/>
              <a:ext cx="406816" cy="44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N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7BCEE8-A21F-4456-B2E6-F16EFE63A91D}"/>
                </a:ext>
              </a:extLst>
            </p:cNvPr>
            <p:cNvSpPr txBox="1"/>
            <p:nvPr/>
          </p:nvSpPr>
          <p:spPr>
            <a:xfrm>
              <a:off x="7702600" y="2894116"/>
              <a:ext cx="372846" cy="33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3C13800-9149-4FF8-99C2-56124868AAB2}"/>
                </a:ext>
              </a:extLst>
            </p:cNvPr>
            <p:cNvSpPr txBox="1"/>
            <p:nvPr/>
          </p:nvSpPr>
          <p:spPr>
            <a:xfrm>
              <a:off x="7667386" y="4467723"/>
              <a:ext cx="372846" cy="33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D4BF2EC-A6FA-439D-AAF5-D2999436DA2C}"/>
                </a:ext>
              </a:extLst>
            </p:cNvPr>
            <p:cNvSpPr txBox="1"/>
            <p:nvPr/>
          </p:nvSpPr>
          <p:spPr>
            <a:xfrm>
              <a:off x="6071998" y="4501579"/>
              <a:ext cx="372846" cy="33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9144634-66DA-4A63-AD2A-381674DF0A76}"/>
                </a:ext>
              </a:extLst>
            </p:cNvPr>
            <p:cNvSpPr/>
            <p:nvPr/>
          </p:nvSpPr>
          <p:spPr>
            <a:xfrm>
              <a:off x="6521883" y="1204841"/>
              <a:ext cx="2054086" cy="44002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Response</a:t>
              </a:r>
              <a:endParaRPr lang="en-BE" sz="11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97C8BF2-050C-4C11-AE70-CDCFF764C7E3}"/>
                </a:ext>
              </a:extLst>
            </p:cNvPr>
            <p:cNvSpPr/>
            <p:nvPr/>
          </p:nvSpPr>
          <p:spPr>
            <a:xfrm>
              <a:off x="5078979" y="1208351"/>
              <a:ext cx="1120876" cy="4342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Faces</a:t>
              </a:r>
              <a:endParaRPr lang="en-BE" sz="11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9CDEBA5-2522-4D73-B16C-EA3E3E11032A}"/>
                </a:ext>
              </a:extLst>
            </p:cNvPr>
            <p:cNvSpPr/>
            <p:nvPr/>
          </p:nvSpPr>
          <p:spPr>
            <a:xfrm>
              <a:off x="4224948" y="1213831"/>
              <a:ext cx="690883" cy="4319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Cue</a:t>
              </a:r>
              <a:endParaRPr lang="en-BE" sz="11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883717A-4D0A-4505-BFAD-32185745DF4B}"/>
                </a:ext>
              </a:extLst>
            </p:cNvPr>
            <p:cNvSpPr/>
            <p:nvPr/>
          </p:nvSpPr>
          <p:spPr>
            <a:xfrm>
              <a:off x="2997612" y="1205780"/>
              <a:ext cx="1070781" cy="43437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Fixation cross </a:t>
              </a:r>
              <a:endParaRPr lang="en-BE" sz="1100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2D1B7C5-4030-4991-BB2D-6B809A1C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113" y="1640161"/>
              <a:ext cx="7522219" cy="56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A00935B-F70E-42E0-917D-96662BD1C5AC}"/>
                </a:ext>
              </a:extLst>
            </p:cNvPr>
            <p:cNvCxnSpPr>
              <a:cxnSpLocks/>
            </p:cNvCxnSpPr>
            <p:nvPr/>
          </p:nvCxnSpPr>
          <p:spPr>
            <a:xfrm>
              <a:off x="2851113" y="1521622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7A77B7-EB60-4004-92D4-E33EF8716174}"/>
                </a:ext>
              </a:extLst>
            </p:cNvPr>
            <p:cNvCxnSpPr>
              <a:cxnSpLocks/>
            </p:cNvCxnSpPr>
            <p:nvPr/>
          </p:nvCxnSpPr>
          <p:spPr>
            <a:xfrm>
              <a:off x="4153158" y="1504684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7684D71-2BCB-4463-99DD-375A48F3DE9A}"/>
                </a:ext>
              </a:extLst>
            </p:cNvPr>
            <p:cNvCxnSpPr>
              <a:cxnSpLocks/>
            </p:cNvCxnSpPr>
            <p:nvPr/>
          </p:nvCxnSpPr>
          <p:spPr>
            <a:xfrm>
              <a:off x="4987897" y="1499057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2606C36-ECAB-4CEB-ADD9-5D60DC3CEA97}"/>
                </a:ext>
              </a:extLst>
            </p:cNvPr>
            <p:cNvSpPr txBox="1"/>
            <p:nvPr/>
          </p:nvSpPr>
          <p:spPr>
            <a:xfrm>
              <a:off x="6455573" y="1608347"/>
              <a:ext cx="1626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max.5000ms</a:t>
              </a:r>
              <a:endParaRPr lang="en-BE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AFB43EE-87BB-4702-8852-9572B52B9582}"/>
                </a:ext>
              </a:extLst>
            </p:cNvPr>
            <p:cNvSpPr txBox="1"/>
            <p:nvPr/>
          </p:nvSpPr>
          <p:spPr>
            <a:xfrm>
              <a:off x="5349962" y="1617322"/>
              <a:ext cx="748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750ms</a:t>
              </a:r>
              <a:endParaRPr lang="en-BE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52A21E-15FA-455E-B99B-45777096616D}"/>
                </a:ext>
              </a:extLst>
            </p:cNvPr>
            <p:cNvSpPr txBox="1"/>
            <p:nvPr/>
          </p:nvSpPr>
          <p:spPr>
            <a:xfrm>
              <a:off x="4121566" y="1607449"/>
              <a:ext cx="78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500ms</a:t>
              </a:r>
              <a:endParaRPr lang="en-BE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DA8799-6D06-4629-858B-41658C3D5477}"/>
                </a:ext>
              </a:extLst>
            </p:cNvPr>
            <p:cNvSpPr txBox="1"/>
            <p:nvPr/>
          </p:nvSpPr>
          <p:spPr>
            <a:xfrm>
              <a:off x="2899727" y="1607448"/>
              <a:ext cx="78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1000ms</a:t>
              </a:r>
              <a:endParaRPr lang="en-BE" dirty="0"/>
            </a:p>
          </p:txBody>
        </p:sp>
        <p:sp>
          <p:nvSpPr>
            <p:cNvPr id="125" name="Right Brace 124">
              <a:extLst>
                <a:ext uri="{FF2B5EF4-FFF2-40B4-BE49-F238E27FC236}">
                  <a16:creationId xmlns:a16="http://schemas.microsoft.com/office/drawing/2014/main" id="{4105C202-D15C-4370-A268-64F0E6CFFEB7}"/>
                </a:ext>
              </a:extLst>
            </p:cNvPr>
            <p:cNvSpPr/>
            <p:nvPr/>
          </p:nvSpPr>
          <p:spPr>
            <a:xfrm>
              <a:off x="8690676" y="3049761"/>
              <a:ext cx="294067" cy="1652385"/>
            </a:xfrm>
            <a:prstGeom prst="rightBrace">
              <a:avLst>
                <a:gd name="adj1" fmla="val 8333"/>
                <a:gd name="adj2" fmla="val 46464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E7053F-104F-4766-AD48-07BBB800D688}"/>
                </a:ext>
              </a:extLst>
            </p:cNvPr>
            <p:cNvSpPr txBox="1"/>
            <p:nvPr/>
          </p:nvSpPr>
          <p:spPr>
            <a:xfrm>
              <a:off x="9133278" y="2436395"/>
              <a:ext cx="212799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Easy trials: </a:t>
              </a:r>
              <a:r>
                <a:rPr lang="en-GB" dirty="0"/>
                <a:t>1 to 7 </a:t>
              </a:r>
            </a:p>
            <a:p>
              <a:r>
                <a:rPr lang="en-GB" dirty="0"/>
                <a:t>e.g. 1 happy faces &amp; 7 neutral faces.</a:t>
              </a:r>
            </a:p>
            <a:p>
              <a:r>
                <a:rPr lang="en-GB" b="1" dirty="0"/>
                <a:t>Even trials: </a:t>
              </a:r>
              <a:r>
                <a:rPr lang="en-GB" dirty="0"/>
                <a:t>4</a:t>
              </a:r>
            </a:p>
            <a:p>
              <a:r>
                <a:rPr lang="en-GB" dirty="0"/>
                <a:t>e.g. 4 happy faces &amp; 4 neutral faces. </a:t>
              </a:r>
            </a:p>
            <a:p>
              <a:r>
                <a:rPr lang="en-GB" b="1" dirty="0"/>
                <a:t>Hard trials: </a:t>
              </a:r>
              <a:r>
                <a:rPr lang="en-GB" dirty="0"/>
                <a:t>3 to 5</a:t>
              </a:r>
            </a:p>
            <a:p>
              <a:r>
                <a:rPr lang="en-GB" dirty="0"/>
                <a:t>e.g. 3 happy faces &amp; 5 neutral faces.</a:t>
              </a:r>
              <a:endParaRPr lang="en-BE" dirty="0"/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3376A1-D485-4FC8-9A56-9586D61768E3}"/>
              </a:ext>
            </a:extLst>
          </p:cNvPr>
          <p:cNvCxnSpPr>
            <a:cxnSpLocks/>
          </p:cNvCxnSpPr>
          <p:nvPr/>
        </p:nvCxnSpPr>
        <p:spPr>
          <a:xfrm>
            <a:off x="6242179" y="1662081"/>
            <a:ext cx="0" cy="248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9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12654696-530E-484F-A01B-93231A180E21}"/>
              </a:ext>
            </a:extLst>
          </p:cNvPr>
          <p:cNvGrpSpPr/>
          <p:nvPr/>
        </p:nvGrpSpPr>
        <p:grpSpPr>
          <a:xfrm>
            <a:off x="3806417" y="3597939"/>
            <a:ext cx="1404342" cy="1175734"/>
            <a:chOff x="2457068" y="2141690"/>
            <a:chExt cx="1131715" cy="96863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2250AF0-8EFF-4009-8322-CC5A54ED137A}"/>
                </a:ext>
              </a:extLst>
            </p:cNvPr>
            <p:cNvSpPr/>
            <p:nvPr/>
          </p:nvSpPr>
          <p:spPr>
            <a:xfrm>
              <a:off x="2457068" y="2141690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DDF79E6-CFAB-4340-81C3-54944FE608A6}"/>
                </a:ext>
              </a:extLst>
            </p:cNvPr>
            <p:cNvSpPr txBox="1"/>
            <p:nvPr/>
          </p:nvSpPr>
          <p:spPr>
            <a:xfrm>
              <a:off x="2875582" y="2440494"/>
              <a:ext cx="39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.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7B2D7C4-C3FF-4815-8CA2-53375324A553}"/>
              </a:ext>
            </a:extLst>
          </p:cNvPr>
          <p:cNvSpPr/>
          <p:nvPr/>
        </p:nvSpPr>
        <p:spPr>
          <a:xfrm>
            <a:off x="4317576" y="1196244"/>
            <a:ext cx="509763" cy="6207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F362FD6-2245-4511-A398-6DDF1F8EC2EA}"/>
              </a:ext>
            </a:extLst>
          </p:cNvPr>
          <p:cNvSpPr/>
          <p:nvPr/>
        </p:nvSpPr>
        <p:spPr>
          <a:xfrm>
            <a:off x="5611684" y="1156444"/>
            <a:ext cx="509763" cy="6493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06AD54-D809-442A-A4C4-1782073BCE30}"/>
              </a:ext>
            </a:extLst>
          </p:cNvPr>
          <p:cNvSpPr/>
          <p:nvPr/>
        </p:nvSpPr>
        <p:spPr>
          <a:xfrm>
            <a:off x="2883040" y="1841655"/>
            <a:ext cx="5701888" cy="1447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F7D752-7F4C-4B1F-8EA1-56C7AC8843A9}"/>
              </a:ext>
            </a:extLst>
          </p:cNvPr>
          <p:cNvSpPr/>
          <p:nvPr/>
        </p:nvSpPr>
        <p:spPr>
          <a:xfrm>
            <a:off x="2896956" y="3413367"/>
            <a:ext cx="5701888" cy="144769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5E8AABA-4804-48FF-BB5B-446AD8CFDC31}"/>
              </a:ext>
            </a:extLst>
          </p:cNvPr>
          <p:cNvSpPr/>
          <p:nvPr/>
        </p:nvSpPr>
        <p:spPr>
          <a:xfrm>
            <a:off x="7714816" y="1176761"/>
            <a:ext cx="509763" cy="62271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FA7DE3-75D4-49F8-B0D8-70E013D1AE70}"/>
              </a:ext>
            </a:extLst>
          </p:cNvPr>
          <p:cNvGrpSpPr/>
          <p:nvPr/>
        </p:nvGrpSpPr>
        <p:grpSpPr>
          <a:xfrm>
            <a:off x="5373735" y="2017554"/>
            <a:ext cx="1404342" cy="1175734"/>
            <a:chOff x="3856232" y="2138379"/>
            <a:chExt cx="1131715" cy="968639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FDD10F7-285B-4D51-AD0B-C46A447B3724}"/>
                </a:ext>
              </a:extLst>
            </p:cNvPr>
            <p:cNvSpPr/>
            <p:nvPr/>
          </p:nvSpPr>
          <p:spPr>
            <a:xfrm>
              <a:off x="3856232" y="2138379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879B5E9-26C3-40DA-A004-B191B347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1891" y="2628003"/>
              <a:ext cx="198334" cy="19833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7D0CB87-B005-4064-9080-28899761B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34170" y="2774746"/>
              <a:ext cx="198334" cy="19833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933EB4A-0577-43E7-B012-4ED7F846E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2551" y="2247800"/>
              <a:ext cx="196202" cy="19620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1527240-A5DD-4C3D-9BB9-4EF0E1CD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6739" y="2406340"/>
              <a:ext cx="198333" cy="19833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A95581A-74CE-47FD-9E2C-38E7AD9E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7445" y="2774747"/>
              <a:ext cx="198333" cy="19833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C225A3-E87A-48CB-AFFE-05E0DA46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3990" y="2629197"/>
              <a:ext cx="198333" cy="19833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2DCD975-6807-4961-A4C2-4FDA7E20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9807" y="2243949"/>
              <a:ext cx="198333" cy="19833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3FDAEE8-5929-4DB2-A0EB-E223D419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3748" y="2410383"/>
              <a:ext cx="198333" cy="198333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BB28DB4-3B37-4D15-A8A1-BE021A32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6737" y="2625622"/>
              <a:ext cx="198334" cy="198334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A4C48BB-E32B-4808-9322-2E8B865C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9016" y="2772365"/>
              <a:ext cx="198334" cy="198334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2675450-D468-402A-AA37-45263F5B2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7397" y="2245419"/>
              <a:ext cx="196202" cy="196202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870CB4D-C60B-44E6-9826-2D3AEA158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3750" y="2403959"/>
              <a:ext cx="194002" cy="19833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A2CBA97-768C-43F5-9764-53646E90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2291" y="2772366"/>
              <a:ext cx="198333" cy="19833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994F040-4226-4FCE-B49E-64EBE244B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44653" y="2241568"/>
              <a:ext cx="198333" cy="198333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5F6172-292B-4EC7-9EC8-16A0CA2C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8594" y="2408002"/>
              <a:ext cx="198333" cy="198333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298A49A-C953-4862-BD5D-2A190A66FD3E}"/>
                </a:ext>
              </a:extLst>
            </p:cNvPr>
            <p:cNvSpPr txBox="1"/>
            <p:nvPr/>
          </p:nvSpPr>
          <p:spPr>
            <a:xfrm>
              <a:off x="4335148" y="2482622"/>
              <a:ext cx="30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3CA272E-9FEF-4CFF-B32E-080ABB125126}"/>
              </a:ext>
            </a:extLst>
          </p:cNvPr>
          <p:cNvGrpSpPr/>
          <p:nvPr/>
        </p:nvGrpSpPr>
        <p:grpSpPr>
          <a:xfrm>
            <a:off x="5387650" y="3596907"/>
            <a:ext cx="1404342" cy="1175734"/>
            <a:chOff x="5009454" y="2140841"/>
            <a:chExt cx="1131715" cy="96863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E1ED1C4-E3DB-4890-86A8-69AF085F707F}"/>
                </a:ext>
              </a:extLst>
            </p:cNvPr>
            <p:cNvSpPr/>
            <p:nvPr/>
          </p:nvSpPr>
          <p:spPr>
            <a:xfrm>
              <a:off x="5009454" y="2140841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1E162FD-E2CE-4FB7-AC18-1C4B9714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113" y="2630465"/>
              <a:ext cx="198334" cy="19833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7287267-5FF8-4254-AAE2-A5E53497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87392" y="2777208"/>
              <a:ext cx="198334" cy="198334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2C94919-5A36-4B31-AC56-2F070B29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85773" y="2250262"/>
              <a:ext cx="196202" cy="196202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A69E2A7-721C-4F36-9C94-5F0C6AE5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9961" y="2408802"/>
              <a:ext cx="198333" cy="19833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3929D07-4376-4F15-A172-2B41242A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80667" y="2777209"/>
              <a:ext cx="198333" cy="19833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E9CF297-5BC2-4611-B808-B94AA5F61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7212" y="2631659"/>
              <a:ext cx="198333" cy="19833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2BEC20A-FA23-48E5-87F8-BA21BCB56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3029" y="2246411"/>
              <a:ext cx="198333" cy="19833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25E5EF4-E781-4D26-8D2B-D9B28E46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6970" y="2412845"/>
              <a:ext cx="198333" cy="198333"/>
            </a:xfrm>
            <a:prstGeom prst="rect">
              <a:avLst/>
            </a:prstGeom>
          </p:spPr>
        </p:pic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FB7074C-B619-4533-AA34-8505DA6C75AF}"/>
              </a:ext>
            </a:extLst>
          </p:cNvPr>
          <p:cNvSpPr/>
          <p:nvPr/>
        </p:nvSpPr>
        <p:spPr>
          <a:xfrm>
            <a:off x="6991320" y="2017552"/>
            <a:ext cx="1404342" cy="117573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96266-72B9-43BB-9FA1-EDBED464D54D}"/>
              </a:ext>
            </a:extLst>
          </p:cNvPr>
          <p:cNvGrpSpPr/>
          <p:nvPr/>
        </p:nvGrpSpPr>
        <p:grpSpPr>
          <a:xfrm>
            <a:off x="3792501" y="2010697"/>
            <a:ext cx="1404342" cy="1175734"/>
            <a:chOff x="3907073" y="2429540"/>
            <a:chExt cx="1404342" cy="1175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959E86-9F1A-49C7-8A1D-FC02C3E30C9B}"/>
                </a:ext>
              </a:extLst>
            </p:cNvPr>
            <p:cNvGrpSpPr/>
            <p:nvPr/>
          </p:nvGrpSpPr>
          <p:grpSpPr>
            <a:xfrm>
              <a:off x="3907073" y="2429540"/>
              <a:ext cx="1404342" cy="1175734"/>
              <a:chOff x="2457068" y="2141690"/>
              <a:chExt cx="1131715" cy="968639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148B1E0-FB41-42A3-84AA-EE4F94B13AC7}"/>
                  </a:ext>
                </a:extLst>
              </p:cNvPr>
              <p:cNvSpPr/>
              <p:nvPr/>
            </p:nvSpPr>
            <p:spPr>
              <a:xfrm>
                <a:off x="2457068" y="2141690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17E0ADC-A03C-42BA-8F26-AEAF42F11E8F}"/>
                  </a:ext>
                </a:extLst>
              </p:cNvPr>
              <p:cNvSpPr txBox="1"/>
              <p:nvPr/>
            </p:nvSpPr>
            <p:spPr>
              <a:xfrm>
                <a:off x="2875582" y="2440494"/>
                <a:ext cx="39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C8D227B-DE55-4C16-8BC3-5D5A2132B4D3}"/>
                </a:ext>
              </a:extLst>
            </p:cNvPr>
            <p:cNvSpPr txBox="1"/>
            <p:nvPr/>
          </p:nvSpPr>
          <p:spPr>
            <a:xfrm>
              <a:off x="4013431" y="2784340"/>
              <a:ext cx="406816" cy="44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G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B8884B6-B658-4463-A769-7781E53C1E44}"/>
                </a:ext>
              </a:extLst>
            </p:cNvPr>
            <p:cNvSpPr txBox="1"/>
            <p:nvPr/>
          </p:nvSpPr>
          <p:spPr>
            <a:xfrm>
              <a:off x="4816211" y="2800117"/>
              <a:ext cx="406816" cy="44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N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CD0CAFE-CD99-488C-8804-C05398E23617}"/>
              </a:ext>
            </a:extLst>
          </p:cNvPr>
          <p:cNvSpPr txBox="1"/>
          <p:nvPr/>
        </p:nvSpPr>
        <p:spPr>
          <a:xfrm>
            <a:off x="3912775" y="3973172"/>
            <a:ext cx="406816" cy="44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B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E0A729E-CCAF-4193-9F18-C2CAA3044434}"/>
              </a:ext>
            </a:extLst>
          </p:cNvPr>
          <p:cNvSpPr/>
          <p:nvPr/>
        </p:nvSpPr>
        <p:spPr>
          <a:xfrm>
            <a:off x="7005236" y="3593096"/>
            <a:ext cx="1404342" cy="117573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C7103FB-FE1F-4A9C-9AFF-62D3215F3E7B}"/>
              </a:ext>
            </a:extLst>
          </p:cNvPr>
          <p:cNvSpPr txBox="1"/>
          <p:nvPr/>
        </p:nvSpPr>
        <p:spPr>
          <a:xfrm>
            <a:off x="4716985" y="3970918"/>
            <a:ext cx="406816" cy="44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7BCEE8-A21F-4456-B2E6-F16EFE63A91D}"/>
              </a:ext>
            </a:extLst>
          </p:cNvPr>
          <p:cNvSpPr txBox="1"/>
          <p:nvPr/>
        </p:nvSpPr>
        <p:spPr>
          <a:xfrm>
            <a:off x="7588028" y="2475273"/>
            <a:ext cx="372846" cy="33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+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C13800-9149-4FF8-99C2-56124868AAB2}"/>
              </a:ext>
            </a:extLst>
          </p:cNvPr>
          <p:cNvSpPr txBox="1"/>
          <p:nvPr/>
        </p:nvSpPr>
        <p:spPr>
          <a:xfrm>
            <a:off x="7566730" y="3994783"/>
            <a:ext cx="372846" cy="33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+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4BF2EC-A6FA-439D-AAF5-D2999436DA2C}"/>
              </a:ext>
            </a:extLst>
          </p:cNvPr>
          <p:cNvSpPr txBox="1"/>
          <p:nvPr/>
        </p:nvSpPr>
        <p:spPr>
          <a:xfrm>
            <a:off x="5971342" y="4028639"/>
            <a:ext cx="372846" cy="33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+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144634-66DA-4A63-AD2A-381674DF0A76}"/>
              </a:ext>
            </a:extLst>
          </p:cNvPr>
          <p:cNvSpPr/>
          <p:nvPr/>
        </p:nvSpPr>
        <p:spPr>
          <a:xfrm>
            <a:off x="6310152" y="732447"/>
            <a:ext cx="2054086" cy="4400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Response</a:t>
            </a:r>
            <a:endParaRPr lang="en-BE" sz="11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7C8BF2-050C-4C11-AE70-CDCFF764C7E3}"/>
              </a:ext>
            </a:extLst>
          </p:cNvPr>
          <p:cNvSpPr/>
          <p:nvPr/>
        </p:nvSpPr>
        <p:spPr>
          <a:xfrm>
            <a:off x="4867248" y="735957"/>
            <a:ext cx="1120876" cy="434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Faces</a:t>
            </a:r>
            <a:endParaRPr lang="en-BE" sz="11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9CDEBA5-2522-4D73-B16C-EA3E3E11032A}"/>
              </a:ext>
            </a:extLst>
          </p:cNvPr>
          <p:cNvSpPr/>
          <p:nvPr/>
        </p:nvSpPr>
        <p:spPr>
          <a:xfrm>
            <a:off x="4013217" y="741437"/>
            <a:ext cx="690883" cy="4319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Cue</a:t>
            </a:r>
            <a:endParaRPr lang="en-BE" sz="11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83717A-4D0A-4505-BFAD-32185745DF4B}"/>
              </a:ext>
            </a:extLst>
          </p:cNvPr>
          <p:cNvSpPr/>
          <p:nvPr/>
        </p:nvSpPr>
        <p:spPr>
          <a:xfrm>
            <a:off x="2785881" y="733386"/>
            <a:ext cx="1070781" cy="4343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Fixation cross </a:t>
            </a:r>
            <a:endParaRPr lang="en-BE" sz="11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2D1B7C5-4030-4991-BB2D-6B809A1C28F9}"/>
              </a:ext>
            </a:extLst>
          </p:cNvPr>
          <p:cNvCxnSpPr>
            <a:cxnSpLocks/>
          </p:cNvCxnSpPr>
          <p:nvPr/>
        </p:nvCxnSpPr>
        <p:spPr>
          <a:xfrm flipV="1">
            <a:off x="2639382" y="1167767"/>
            <a:ext cx="7522219" cy="5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A00935B-F70E-42E0-917D-96662BD1C5AC}"/>
              </a:ext>
            </a:extLst>
          </p:cNvPr>
          <p:cNvCxnSpPr>
            <a:cxnSpLocks/>
          </p:cNvCxnSpPr>
          <p:nvPr/>
        </p:nvCxnSpPr>
        <p:spPr>
          <a:xfrm>
            <a:off x="2639382" y="1049228"/>
            <a:ext cx="0" cy="248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37A77B7-EB60-4004-92D4-E33EF8716174}"/>
              </a:ext>
            </a:extLst>
          </p:cNvPr>
          <p:cNvCxnSpPr>
            <a:cxnSpLocks/>
          </p:cNvCxnSpPr>
          <p:nvPr/>
        </p:nvCxnSpPr>
        <p:spPr>
          <a:xfrm>
            <a:off x="3941427" y="1032290"/>
            <a:ext cx="0" cy="248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7684D71-2BCB-4463-99DD-375A48F3DE9A}"/>
              </a:ext>
            </a:extLst>
          </p:cNvPr>
          <p:cNvCxnSpPr>
            <a:cxnSpLocks/>
          </p:cNvCxnSpPr>
          <p:nvPr/>
        </p:nvCxnSpPr>
        <p:spPr>
          <a:xfrm>
            <a:off x="4776166" y="1026663"/>
            <a:ext cx="0" cy="248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2606C36-ECAB-4CEB-ADD9-5D60DC3CEA97}"/>
              </a:ext>
            </a:extLst>
          </p:cNvPr>
          <p:cNvSpPr txBox="1"/>
          <p:nvPr/>
        </p:nvSpPr>
        <p:spPr>
          <a:xfrm>
            <a:off x="6284269" y="1162108"/>
            <a:ext cx="162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max.5000ms</a:t>
            </a:r>
            <a:endParaRPr lang="en-BE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FB43EE-87BB-4702-8852-9572B52B9582}"/>
              </a:ext>
            </a:extLst>
          </p:cNvPr>
          <p:cNvSpPr txBox="1"/>
          <p:nvPr/>
        </p:nvSpPr>
        <p:spPr>
          <a:xfrm>
            <a:off x="5138231" y="1144928"/>
            <a:ext cx="74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750ms</a:t>
            </a:r>
            <a:endParaRPr lang="en-BE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952A21E-15FA-455E-B99B-45777096616D}"/>
              </a:ext>
            </a:extLst>
          </p:cNvPr>
          <p:cNvSpPr txBox="1"/>
          <p:nvPr/>
        </p:nvSpPr>
        <p:spPr>
          <a:xfrm>
            <a:off x="3909835" y="1135055"/>
            <a:ext cx="78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500ms</a:t>
            </a:r>
            <a:endParaRPr lang="en-BE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0DA8799-6D06-4629-858B-41658C3D5477}"/>
              </a:ext>
            </a:extLst>
          </p:cNvPr>
          <p:cNvSpPr txBox="1"/>
          <p:nvPr/>
        </p:nvSpPr>
        <p:spPr>
          <a:xfrm>
            <a:off x="2687996" y="1135054"/>
            <a:ext cx="783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1000ms</a:t>
            </a:r>
            <a:endParaRPr lang="en-BE" dirty="0"/>
          </a:p>
        </p:txBody>
      </p:sp>
      <p:sp>
        <p:nvSpPr>
          <p:cNvPr id="125" name="Right Brace 124">
            <a:extLst>
              <a:ext uri="{FF2B5EF4-FFF2-40B4-BE49-F238E27FC236}">
                <a16:creationId xmlns:a16="http://schemas.microsoft.com/office/drawing/2014/main" id="{4105C202-D15C-4370-A268-64F0E6CFFEB7}"/>
              </a:ext>
            </a:extLst>
          </p:cNvPr>
          <p:cNvSpPr/>
          <p:nvPr/>
        </p:nvSpPr>
        <p:spPr>
          <a:xfrm>
            <a:off x="8584928" y="2339915"/>
            <a:ext cx="483917" cy="3844786"/>
          </a:xfrm>
          <a:prstGeom prst="rightBrace">
            <a:avLst>
              <a:gd name="adj1" fmla="val 8333"/>
              <a:gd name="adj2" fmla="val 4646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0E7053F-104F-4766-AD48-07BBB800D688}"/>
              </a:ext>
            </a:extLst>
          </p:cNvPr>
          <p:cNvSpPr txBox="1"/>
          <p:nvPr/>
        </p:nvSpPr>
        <p:spPr>
          <a:xfrm>
            <a:off x="9265436" y="3193286"/>
            <a:ext cx="2127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Easy trials: </a:t>
            </a:r>
            <a:r>
              <a:rPr lang="en-GB" dirty="0"/>
              <a:t>1 to 7</a:t>
            </a:r>
          </a:p>
          <a:p>
            <a:r>
              <a:rPr lang="en-GB" dirty="0"/>
              <a:t>e.g. 1 angry face &amp; 7 neutral faces</a:t>
            </a:r>
            <a:endParaRPr lang="en-GB" b="1" dirty="0"/>
          </a:p>
          <a:p>
            <a:r>
              <a:rPr lang="en-GB" b="1" dirty="0"/>
              <a:t>Hard trials: </a:t>
            </a:r>
            <a:r>
              <a:rPr lang="en-GB" dirty="0"/>
              <a:t>3 to 5</a:t>
            </a:r>
          </a:p>
          <a:p>
            <a:r>
              <a:rPr lang="en-GB" dirty="0"/>
              <a:t>e.g. 3 angry faces &amp; 5 happy faces.</a:t>
            </a:r>
            <a:endParaRPr lang="en-BE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3376A1-D485-4FC8-9A56-9586D61768E3}"/>
              </a:ext>
            </a:extLst>
          </p:cNvPr>
          <p:cNvCxnSpPr>
            <a:cxnSpLocks/>
          </p:cNvCxnSpPr>
          <p:nvPr/>
        </p:nvCxnSpPr>
        <p:spPr>
          <a:xfrm>
            <a:off x="6136196" y="1026663"/>
            <a:ext cx="0" cy="248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8154E4-1010-473D-885A-7BCCFEB1BD07}"/>
              </a:ext>
            </a:extLst>
          </p:cNvPr>
          <p:cNvGrpSpPr/>
          <p:nvPr/>
        </p:nvGrpSpPr>
        <p:grpSpPr>
          <a:xfrm>
            <a:off x="3806417" y="5195125"/>
            <a:ext cx="1404342" cy="1175734"/>
            <a:chOff x="2457068" y="2141690"/>
            <a:chExt cx="1131715" cy="968639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A10031A-F1A2-4068-8E27-C10976714685}"/>
                </a:ext>
              </a:extLst>
            </p:cNvPr>
            <p:cNvSpPr/>
            <p:nvPr/>
          </p:nvSpPr>
          <p:spPr>
            <a:xfrm>
              <a:off x="2457068" y="2141690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78BC15C-A8B4-4A49-84F4-F4646B73D268}"/>
                </a:ext>
              </a:extLst>
            </p:cNvPr>
            <p:cNvSpPr txBox="1"/>
            <p:nvPr/>
          </p:nvSpPr>
          <p:spPr>
            <a:xfrm>
              <a:off x="2875582" y="2440494"/>
              <a:ext cx="396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.</a:t>
              </a:r>
              <a:endParaRPr lang="en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14AF405-4313-49FC-BE86-71F9716C41E5}"/>
              </a:ext>
            </a:extLst>
          </p:cNvPr>
          <p:cNvSpPr/>
          <p:nvPr/>
        </p:nvSpPr>
        <p:spPr>
          <a:xfrm>
            <a:off x="2896956" y="5010553"/>
            <a:ext cx="5701888" cy="144769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F366E8-204B-470D-8174-A53DE9F43FEF}"/>
              </a:ext>
            </a:extLst>
          </p:cNvPr>
          <p:cNvGrpSpPr/>
          <p:nvPr/>
        </p:nvGrpSpPr>
        <p:grpSpPr>
          <a:xfrm>
            <a:off x="5387650" y="5194093"/>
            <a:ext cx="1404342" cy="1175734"/>
            <a:chOff x="5009454" y="2140841"/>
            <a:chExt cx="1131715" cy="968639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09239A4-BC5B-4159-93E1-AF5B6A99160A}"/>
                </a:ext>
              </a:extLst>
            </p:cNvPr>
            <p:cNvSpPr/>
            <p:nvPr/>
          </p:nvSpPr>
          <p:spPr>
            <a:xfrm>
              <a:off x="5009454" y="2140841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562CE16-0806-41F4-97EF-250EA8A9C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5113" y="2630465"/>
              <a:ext cx="198334" cy="198334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FBB3D2E6-F55E-418E-B237-567771AC0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59961" y="2408802"/>
              <a:ext cx="198333" cy="198333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4EDDC3C-FBEE-441D-9BC1-05B2FA93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80667" y="2777209"/>
              <a:ext cx="198333" cy="198333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ED62119-D705-41A5-BECA-0BAA9FEDC73A}"/>
              </a:ext>
            </a:extLst>
          </p:cNvPr>
          <p:cNvSpPr txBox="1"/>
          <p:nvPr/>
        </p:nvSpPr>
        <p:spPr>
          <a:xfrm>
            <a:off x="3912775" y="5570358"/>
            <a:ext cx="406816" cy="44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B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65BC4362-7EA0-4A91-90EF-4ECF01BED881}"/>
              </a:ext>
            </a:extLst>
          </p:cNvPr>
          <p:cNvSpPr/>
          <p:nvPr/>
        </p:nvSpPr>
        <p:spPr>
          <a:xfrm>
            <a:off x="7005236" y="5190282"/>
            <a:ext cx="1404342" cy="117573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A726AEF-CEEF-4E4F-ACCF-C1BBE4DCF301}"/>
              </a:ext>
            </a:extLst>
          </p:cNvPr>
          <p:cNvSpPr txBox="1"/>
          <p:nvPr/>
        </p:nvSpPr>
        <p:spPr>
          <a:xfrm>
            <a:off x="4716985" y="5568104"/>
            <a:ext cx="40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</a:t>
            </a:r>
            <a:endParaRPr lang="en-BE" b="1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46C96AE-242A-4ECB-B63E-54BF556E9A29}"/>
              </a:ext>
            </a:extLst>
          </p:cNvPr>
          <p:cNvSpPr txBox="1"/>
          <p:nvPr/>
        </p:nvSpPr>
        <p:spPr>
          <a:xfrm>
            <a:off x="7566730" y="5591969"/>
            <a:ext cx="372846" cy="33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+</a:t>
            </a:r>
            <a:endParaRPr lang="en-BE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C5E34AC-64DB-481B-8597-B164E1419C45}"/>
              </a:ext>
            </a:extLst>
          </p:cNvPr>
          <p:cNvSpPr txBox="1"/>
          <p:nvPr/>
        </p:nvSpPr>
        <p:spPr>
          <a:xfrm>
            <a:off x="5971342" y="5625825"/>
            <a:ext cx="372846" cy="33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+</a:t>
            </a:r>
            <a:endParaRPr lang="en-BE" sz="1200" dirty="0">
              <a:solidFill>
                <a:schemeClr val="bg1"/>
              </a:solidFill>
            </a:endParaRP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AFC6E264-4DB5-49C3-BC64-8B43C22AE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4313" y="5347583"/>
            <a:ext cx="246112" cy="24073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C41BB408-C2D7-4F1A-AA89-8C18FAB5A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3904" y="5325014"/>
            <a:ext cx="246111" cy="24073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F9BEA1B-5660-4559-BF49-ED935A46CD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081" y="5530664"/>
            <a:ext cx="240737" cy="24073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FA807B6C-E46D-49F5-BFF1-5F7883BEA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1876" y="5789693"/>
            <a:ext cx="243467" cy="2381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79CC1BA9-E828-4A6B-A3F2-9809C43F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7827" y="5987060"/>
            <a:ext cx="246112" cy="24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34B7A31-C378-4E34-BBA0-473EDC43B4D9}"/>
              </a:ext>
            </a:extLst>
          </p:cNvPr>
          <p:cNvGrpSpPr/>
          <p:nvPr/>
        </p:nvGrpSpPr>
        <p:grpSpPr>
          <a:xfrm>
            <a:off x="1752317" y="473216"/>
            <a:ext cx="8687366" cy="5911568"/>
            <a:chOff x="1775237" y="106022"/>
            <a:chExt cx="8687366" cy="59115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E36505-7455-4838-8C9B-32E81A1045E9}"/>
                </a:ext>
              </a:extLst>
            </p:cNvPr>
            <p:cNvSpPr/>
            <p:nvPr/>
          </p:nvSpPr>
          <p:spPr>
            <a:xfrm>
              <a:off x="1775237" y="106024"/>
              <a:ext cx="2915667" cy="59115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C0D560-6097-4C5D-A4D3-EFEB4C138A37}"/>
                </a:ext>
              </a:extLst>
            </p:cNvPr>
            <p:cNvSpPr/>
            <p:nvPr/>
          </p:nvSpPr>
          <p:spPr>
            <a:xfrm>
              <a:off x="5610638" y="106022"/>
              <a:ext cx="2208324" cy="5911565"/>
            </a:xfrm>
            <a:prstGeom prst="rect">
              <a:avLst/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0C3A39-F9B0-49E5-A98B-2CCEB68F91B0}"/>
                </a:ext>
              </a:extLst>
            </p:cNvPr>
            <p:cNvGrpSpPr/>
            <p:nvPr/>
          </p:nvGrpSpPr>
          <p:grpSpPr>
            <a:xfrm>
              <a:off x="2022698" y="840410"/>
              <a:ext cx="2420743" cy="1947846"/>
              <a:chOff x="3856232" y="2138379"/>
              <a:chExt cx="1131715" cy="96863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8D07E55-C72F-4E3D-8021-A5BCDF44DE60}"/>
                  </a:ext>
                </a:extLst>
              </p:cNvPr>
              <p:cNvSpPr/>
              <p:nvPr/>
            </p:nvSpPr>
            <p:spPr>
              <a:xfrm>
                <a:off x="3856232" y="2138379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00470D-237C-4BBA-AE61-F2350081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11891" y="2628003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CD154AA-E46C-4A6A-9646-E8B68126A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34170" y="2774746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1AA2A76-84FB-4612-B07E-28537BE6A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2551" y="2247800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A2FE0C-CD66-409F-9B41-57C9CD56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12677" y="2406340"/>
                <a:ext cx="186456" cy="19833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8E7373A-7222-4794-BC0C-C5B57BC4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27445" y="2774747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3380E78-585D-4ABD-ABAC-828CA2A5A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63990" y="2629197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9AC441E-44A9-4875-9BE6-3435EAB65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49807" y="224394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B340EEC-2016-4053-B4CB-858DF39C9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63748" y="2410383"/>
                <a:ext cx="198333" cy="19833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2BE819-C7D3-405F-9CDB-7F760D66CBC5}"/>
                  </a:ext>
                </a:extLst>
              </p:cNvPr>
              <p:cNvSpPr txBox="1"/>
              <p:nvPr/>
            </p:nvSpPr>
            <p:spPr>
              <a:xfrm>
                <a:off x="4364832" y="2506045"/>
                <a:ext cx="300465" cy="18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+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3950E-03D1-4044-A970-318C4352F03A}"/>
                </a:ext>
              </a:extLst>
            </p:cNvPr>
            <p:cNvSpPr/>
            <p:nvPr/>
          </p:nvSpPr>
          <p:spPr>
            <a:xfrm>
              <a:off x="5955827" y="2208415"/>
              <a:ext cx="1585846" cy="10778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Mean representation of object identities</a:t>
              </a:r>
              <a:endParaRPr lang="en-BE" sz="16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218FC5-676E-415D-B00F-8EBD00C2EC4D}"/>
                </a:ext>
              </a:extLst>
            </p:cNvPr>
            <p:cNvCxnSpPr>
              <a:cxnSpLocks/>
              <a:stCxn id="7" idx="3"/>
              <a:endCxn id="17" idx="1"/>
            </p:cNvCxnSpPr>
            <p:nvPr/>
          </p:nvCxnSpPr>
          <p:spPr>
            <a:xfrm>
              <a:off x="4443441" y="1814333"/>
              <a:ext cx="1512386" cy="932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B51283-808C-4A77-A5AC-EB591CB8F0AF}"/>
                </a:ext>
              </a:extLst>
            </p:cNvPr>
            <p:cNvSpPr/>
            <p:nvPr/>
          </p:nvSpPr>
          <p:spPr>
            <a:xfrm>
              <a:off x="6211711" y="377130"/>
              <a:ext cx="1058451" cy="8289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Affective value (+/-)</a:t>
              </a:r>
              <a:endParaRPr lang="en-BE" sz="16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3F5633-9688-4877-85C4-927C0E20180B}"/>
                </a:ext>
              </a:extLst>
            </p:cNvPr>
            <p:cNvCxnSpPr>
              <a:cxnSpLocks/>
              <a:stCxn id="17" idx="0"/>
              <a:endCxn id="19" idx="2"/>
            </p:cNvCxnSpPr>
            <p:nvPr/>
          </p:nvCxnSpPr>
          <p:spPr>
            <a:xfrm flipH="1" flipV="1">
              <a:off x="6740937" y="1206119"/>
              <a:ext cx="7813" cy="1002296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108DA2-8B44-4CB2-85E0-02242E62FE91}"/>
                </a:ext>
              </a:extLst>
            </p:cNvPr>
            <p:cNvSpPr txBox="1"/>
            <p:nvPr/>
          </p:nvSpPr>
          <p:spPr>
            <a:xfrm>
              <a:off x="1775237" y="3236684"/>
              <a:ext cx="1154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</a:t>
              </a:r>
              <a:endParaRPr lang="en-BE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85DCD2-21A8-4271-ACAF-B5BBD266F195}"/>
                </a:ext>
              </a:extLst>
            </p:cNvPr>
            <p:cNvGrpSpPr/>
            <p:nvPr/>
          </p:nvGrpSpPr>
          <p:grpSpPr>
            <a:xfrm>
              <a:off x="1986655" y="3521499"/>
              <a:ext cx="2420742" cy="1947846"/>
              <a:chOff x="6554621" y="2140841"/>
              <a:chExt cx="1131715" cy="968639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AA35C81-F6BF-448A-A695-81CFAC5862AD}"/>
                  </a:ext>
                </a:extLst>
              </p:cNvPr>
              <p:cNvSpPr/>
              <p:nvPr/>
            </p:nvSpPr>
            <p:spPr>
              <a:xfrm>
                <a:off x="6554621" y="214084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DDA323-0802-4CCC-B451-386AC87257B9}"/>
                  </a:ext>
                </a:extLst>
              </p:cNvPr>
              <p:cNvSpPr txBox="1"/>
              <p:nvPr/>
            </p:nvSpPr>
            <p:spPr>
              <a:xfrm>
                <a:off x="7066384" y="2536478"/>
                <a:ext cx="327840" cy="240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+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C45417-BB7D-41CA-8078-8E2E27B52BD9}"/>
                </a:ext>
              </a:extLst>
            </p:cNvPr>
            <p:cNvSpPr txBox="1"/>
            <p:nvPr/>
          </p:nvSpPr>
          <p:spPr>
            <a:xfrm>
              <a:off x="1775237" y="581114"/>
              <a:ext cx="1154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</a:t>
              </a:r>
              <a:endParaRPr lang="en-BE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FB2A22-C2F9-4FE8-9A04-6877E7BBFCE3}"/>
                </a:ext>
              </a:extLst>
            </p:cNvPr>
            <p:cNvCxnSpPr>
              <a:cxnSpLocks/>
              <a:stCxn id="17" idx="2"/>
              <a:endCxn id="28" idx="0"/>
            </p:cNvCxnSpPr>
            <p:nvPr/>
          </p:nvCxnSpPr>
          <p:spPr>
            <a:xfrm flipH="1">
              <a:off x="6740937" y="3286238"/>
              <a:ext cx="7813" cy="853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5A4951-4025-4FE1-BF17-5198FC2CC770}"/>
                </a:ext>
              </a:extLst>
            </p:cNvPr>
            <p:cNvSpPr/>
            <p:nvPr/>
          </p:nvSpPr>
          <p:spPr>
            <a:xfrm>
              <a:off x="6232937" y="4139821"/>
              <a:ext cx="1016000" cy="711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Response selection</a:t>
              </a:r>
              <a:endParaRPr lang="en-BE" sz="16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927D5B-0C17-4B92-B374-978ACBB2A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5349" y="4495421"/>
              <a:ext cx="18075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Speech Bubble: Rectangle 34">
              <a:extLst>
                <a:ext uri="{FF2B5EF4-FFF2-40B4-BE49-F238E27FC236}">
                  <a16:creationId xmlns:a16="http://schemas.microsoft.com/office/drawing/2014/main" id="{9F139D02-B410-455F-AD21-47BFFE015471}"/>
                </a:ext>
              </a:extLst>
            </p:cNvPr>
            <p:cNvSpPr/>
            <p:nvPr/>
          </p:nvSpPr>
          <p:spPr>
            <a:xfrm rot="5400000">
              <a:off x="7952937" y="486858"/>
              <a:ext cx="2375690" cy="2501904"/>
            </a:xfrm>
            <a:prstGeom prst="wedgeRectCallout">
              <a:avLst>
                <a:gd name="adj1" fmla="val -16928"/>
                <a:gd name="adj2" fmla="val 946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EE60C2-388F-48BD-909D-610CE3BEBA09}"/>
                </a:ext>
              </a:extLst>
            </p:cNvPr>
            <p:cNvGrpSpPr/>
            <p:nvPr/>
          </p:nvGrpSpPr>
          <p:grpSpPr>
            <a:xfrm>
              <a:off x="7959597" y="640731"/>
              <a:ext cx="2503006" cy="1828717"/>
              <a:chOff x="4624179" y="1385631"/>
              <a:chExt cx="5129495" cy="288495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7013284-2671-4C61-B077-DA54D5CCC349}"/>
                  </a:ext>
                </a:extLst>
              </p:cNvPr>
              <p:cNvCxnSpPr/>
              <p:nvPr/>
            </p:nvCxnSpPr>
            <p:spPr>
              <a:xfrm>
                <a:off x="4800944" y="2472915"/>
                <a:ext cx="0" cy="17914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6229BB6-E9E5-4F81-8602-2F813AEC9D71}"/>
                  </a:ext>
                </a:extLst>
              </p:cNvPr>
              <p:cNvCxnSpPr/>
              <p:nvPr/>
            </p:nvCxnSpPr>
            <p:spPr>
              <a:xfrm flipH="1">
                <a:off x="4814253" y="3396445"/>
                <a:ext cx="2374674" cy="0"/>
              </a:xfrm>
              <a:prstGeom prst="line">
                <a:avLst/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E6BE4F4-D296-450B-9B80-1ED532CD127E}"/>
                  </a:ext>
                </a:extLst>
              </p:cNvPr>
              <p:cNvCxnSpPr/>
              <p:nvPr/>
            </p:nvCxnSpPr>
            <p:spPr>
              <a:xfrm flipH="1" flipV="1">
                <a:off x="4814253" y="2488368"/>
                <a:ext cx="2374674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0CC9BBD-B2EA-4455-BD32-075D2F3B4F0B}"/>
                  </a:ext>
                </a:extLst>
              </p:cNvPr>
              <p:cNvCxnSpPr/>
              <p:nvPr/>
            </p:nvCxnSpPr>
            <p:spPr>
              <a:xfrm flipH="1">
                <a:off x="4814251" y="4270584"/>
                <a:ext cx="245971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B6AD038-5C41-432D-85D2-A8FE40BE5D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4253" y="2488368"/>
                <a:ext cx="333623" cy="908076"/>
              </a:xfrm>
              <a:prstGeom prst="line">
                <a:avLst/>
              </a:prstGeom>
              <a:ln w="1905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6C66BCB-E625-4E60-9FF8-FDC1D59F01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14251" y="3396445"/>
                <a:ext cx="1963539" cy="867901"/>
              </a:xfrm>
              <a:prstGeom prst="line">
                <a:avLst/>
              </a:prstGeom>
              <a:ln w="1905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FC6D3F-B7A5-4221-8DE5-DAA4BFD5BF0C}"/>
                  </a:ext>
                </a:extLst>
              </p:cNvPr>
              <p:cNvSpPr txBox="1"/>
              <p:nvPr/>
            </p:nvSpPr>
            <p:spPr>
              <a:xfrm>
                <a:off x="4624179" y="1385631"/>
                <a:ext cx="5129495" cy="58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Shift in drift rate DDM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A1E561-7B14-4293-8953-A4DD91469D96}"/>
                </a:ext>
              </a:extLst>
            </p:cNvPr>
            <p:cNvSpPr txBox="1"/>
            <p:nvPr/>
          </p:nvSpPr>
          <p:spPr>
            <a:xfrm>
              <a:off x="8706965" y="2463990"/>
              <a:ext cx="946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neutral</a:t>
              </a:r>
              <a:endParaRPr lang="en-BE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B07E57-9230-42F8-8419-967196E65263}"/>
                </a:ext>
              </a:extLst>
            </p:cNvPr>
            <p:cNvSpPr txBox="1"/>
            <p:nvPr/>
          </p:nvSpPr>
          <p:spPr>
            <a:xfrm>
              <a:off x="8702721" y="1064638"/>
              <a:ext cx="946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affective</a:t>
              </a:r>
              <a:endParaRPr lang="en-BE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3EF539-C542-4148-85D8-D484CEEF4E31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 flipV="1">
              <a:off x="4443441" y="791625"/>
              <a:ext cx="1768270" cy="10227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76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56DFA10-B476-4DA1-ACE9-7AAFB520AE18}"/>
              </a:ext>
            </a:extLst>
          </p:cNvPr>
          <p:cNvGrpSpPr/>
          <p:nvPr/>
        </p:nvGrpSpPr>
        <p:grpSpPr>
          <a:xfrm>
            <a:off x="845183" y="1672152"/>
            <a:ext cx="10501633" cy="3501328"/>
            <a:chOff x="563880" y="1024268"/>
            <a:chExt cx="10501633" cy="350132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2654696-530E-484F-A01B-93231A180E21}"/>
                </a:ext>
              </a:extLst>
            </p:cNvPr>
            <p:cNvGrpSpPr/>
            <p:nvPr/>
          </p:nvGrpSpPr>
          <p:grpSpPr>
            <a:xfrm>
              <a:off x="2581966" y="3484962"/>
              <a:ext cx="1131715" cy="968639"/>
              <a:chOff x="2457068" y="2141690"/>
              <a:chExt cx="1131715" cy="968639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E2250AF0-8EFF-4009-8322-CC5A54ED137A}"/>
                  </a:ext>
                </a:extLst>
              </p:cNvPr>
              <p:cNvSpPr/>
              <p:nvPr/>
            </p:nvSpPr>
            <p:spPr>
              <a:xfrm>
                <a:off x="2457068" y="2141690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DF79E6-CFAB-4340-81C3-54944FE608A6}"/>
                  </a:ext>
                </a:extLst>
              </p:cNvPr>
              <p:cNvSpPr txBox="1"/>
              <p:nvPr/>
            </p:nvSpPr>
            <p:spPr>
              <a:xfrm>
                <a:off x="2875582" y="2440494"/>
                <a:ext cx="39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DBE456-0E23-4D83-A345-0DFF7CC178F8}"/>
                </a:ext>
              </a:extLst>
            </p:cNvPr>
            <p:cNvSpPr/>
            <p:nvPr/>
          </p:nvSpPr>
          <p:spPr>
            <a:xfrm>
              <a:off x="5842792" y="1024268"/>
              <a:ext cx="2323305" cy="4602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Response</a:t>
              </a:r>
              <a:endParaRPr lang="en-BE" sz="11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8E231C-10D9-45FA-B02C-721DA316E4E5}"/>
                </a:ext>
              </a:extLst>
            </p:cNvPr>
            <p:cNvSpPr/>
            <p:nvPr/>
          </p:nvSpPr>
          <p:spPr>
            <a:xfrm>
              <a:off x="4577780" y="1036635"/>
              <a:ext cx="1120876" cy="4319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Faces</a:t>
              </a:r>
              <a:endParaRPr lang="en-BE" sz="11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5A5803-3A64-4CC0-BACD-7648784FB82F}"/>
                </a:ext>
              </a:extLst>
            </p:cNvPr>
            <p:cNvSpPr/>
            <p:nvPr/>
          </p:nvSpPr>
          <p:spPr>
            <a:xfrm>
              <a:off x="3723749" y="1052515"/>
              <a:ext cx="690883" cy="4319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Priming</a:t>
              </a:r>
              <a:endParaRPr lang="en-BE" sz="11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767F96-4FA9-40C5-90FA-D1EBCC02C736}"/>
                </a:ext>
              </a:extLst>
            </p:cNvPr>
            <p:cNvSpPr/>
            <p:nvPr/>
          </p:nvSpPr>
          <p:spPr>
            <a:xfrm>
              <a:off x="2903388" y="1052515"/>
              <a:ext cx="683203" cy="4319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Cue</a:t>
              </a:r>
              <a:endParaRPr lang="en-BE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DA975F-1C7E-477B-B1F9-A1F03B19B5A4}"/>
                </a:ext>
              </a:extLst>
            </p:cNvPr>
            <p:cNvSpPr/>
            <p:nvPr/>
          </p:nvSpPr>
          <p:spPr>
            <a:xfrm>
              <a:off x="1695450" y="1052514"/>
              <a:ext cx="1070781" cy="42632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Fixation cross </a:t>
              </a:r>
              <a:endParaRPr lang="en-BE" sz="11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A0E15E-A9DE-4F1C-860B-91DC1CB456D5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0" y="1478845"/>
              <a:ext cx="82465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42731F-D250-479C-9437-2C55B86F9187}"/>
                </a:ext>
              </a:extLst>
            </p:cNvPr>
            <p:cNvCxnSpPr>
              <a:cxnSpLocks/>
            </p:cNvCxnSpPr>
            <p:nvPr/>
          </p:nvCxnSpPr>
          <p:spPr>
            <a:xfrm>
              <a:off x="1625597" y="1360307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7B4208-7B90-4472-B9C8-EC26B16DC483}"/>
                </a:ext>
              </a:extLst>
            </p:cNvPr>
            <p:cNvCxnSpPr>
              <a:cxnSpLocks/>
            </p:cNvCxnSpPr>
            <p:nvPr/>
          </p:nvCxnSpPr>
          <p:spPr>
            <a:xfrm>
              <a:off x="2831596" y="1337741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8413F5-65EB-454C-ABE7-798E31AD7219}"/>
                </a:ext>
              </a:extLst>
            </p:cNvPr>
            <p:cNvCxnSpPr>
              <a:cxnSpLocks/>
            </p:cNvCxnSpPr>
            <p:nvPr/>
          </p:nvCxnSpPr>
          <p:spPr>
            <a:xfrm>
              <a:off x="3651959" y="1343368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E477EC-EB4F-4CD5-9F1F-EB96E38E9DD3}"/>
                </a:ext>
              </a:extLst>
            </p:cNvPr>
            <p:cNvCxnSpPr>
              <a:cxnSpLocks/>
            </p:cNvCxnSpPr>
            <p:nvPr/>
          </p:nvCxnSpPr>
          <p:spPr>
            <a:xfrm>
              <a:off x="4486698" y="1337741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80EA6F-39FA-491A-95B1-D3C2C49B4BD4}"/>
                </a:ext>
              </a:extLst>
            </p:cNvPr>
            <p:cNvCxnSpPr>
              <a:cxnSpLocks/>
            </p:cNvCxnSpPr>
            <p:nvPr/>
          </p:nvCxnSpPr>
          <p:spPr>
            <a:xfrm>
              <a:off x="5770724" y="1321956"/>
              <a:ext cx="0" cy="2483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07B2D7C4-C3FF-4815-8CA2-53375324A553}"/>
                </a:ext>
              </a:extLst>
            </p:cNvPr>
            <p:cNvSpPr/>
            <p:nvPr/>
          </p:nvSpPr>
          <p:spPr>
            <a:xfrm>
              <a:off x="3274048" y="1502498"/>
              <a:ext cx="410802" cy="48248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13477633-B342-4A4E-9FCB-3464F8E28284}"/>
                </a:ext>
              </a:extLst>
            </p:cNvPr>
            <p:cNvSpPr/>
            <p:nvPr/>
          </p:nvSpPr>
          <p:spPr>
            <a:xfrm>
              <a:off x="4109210" y="1487735"/>
              <a:ext cx="410802" cy="48248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F362FD6-2245-4511-A398-6DDF1F8EC2EA}"/>
                </a:ext>
              </a:extLst>
            </p:cNvPr>
            <p:cNvSpPr/>
            <p:nvPr/>
          </p:nvSpPr>
          <p:spPr>
            <a:xfrm>
              <a:off x="5398030" y="1487734"/>
              <a:ext cx="410802" cy="48248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06AD54-D809-442A-A4C4-1782073BCE30}"/>
                </a:ext>
              </a:extLst>
            </p:cNvPr>
            <p:cNvSpPr/>
            <p:nvPr/>
          </p:nvSpPr>
          <p:spPr>
            <a:xfrm>
              <a:off x="1731001" y="1993463"/>
              <a:ext cx="6435099" cy="11926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7D752-7F4C-4B1F-8EA1-56C7AC8843A9}"/>
                </a:ext>
              </a:extLst>
            </p:cNvPr>
            <p:cNvSpPr/>
            <p:nvPr/>
          </p:nvSpPr>
          <p:spPr>
            <a:xfrm>
              <a:off x="1731001" y="3332901"/>
              <a:ext cx="6435096" cy="119269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95E8AABA-4804-48FF-BB5B-446AD8CFDC31}"/>
                </a:ext>
              </a:extLst>
            </p:cNvPr>
            <p:cNvSpPr/>
            <p:nvPr/>
          </p:nvSpPr>
          <p:spPr>
            <a:xfrm>
              <a:off x="7065632" y="1488636"/>
              <a:ext cx="410802" cy="48248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959E86-9F1A-49C7-8A1D-FC02C3E30C9B}"/>
                </a:ext>
              </a:extLst>
            </p:cNvPr>
            <p:cNvGrpSpPr/>
            <p:nvPr/>
          </p:nvGrpSpPr>
          <p:grpSpPr>
            <a:xfrm>
              <a:off x="2581966" y="2132730"/>
              <a:ext cx="1131715" cy="968639"/>
              <a:chOff x="2457068" y="2141690"/>
              <a:chExt cx="1131715" cy="968639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148B1E0-FB41-42A3-84AA-EE4F94B13AC7}"/>
                  </a:ext>
                </a:extLst>
              </p:cNvPr>
              <p:cNvSpPr/>
              <p:nvPr/>
            </p:nvSpPr>
            <p:spPr>
              <a:xfrm>
                <a:off x="2457068" y="2141690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17E0ADC-A03C-42BA-8F26-AEAF42F11E8F}"/>
                  </a:ext>
                </a:extLst>
              </p:cNvPr>
              <p:cNvSpPr txBox="1"/>
              <p:nvPr/>
            </p:nvSpPr>
            <p:spPr>
              <a:xfrm>
                <a:off x="2875582" y="2440494"/>
                <a:ext cx="39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AF2F49F-09F1-40F5-8040-467756B3770F}"/>
                </a:ext>
              </a:extLst>
            </p:cNvPr>
            <p:cNvSpPr/>
            <p:nvPr/>
          </p:nvSpPr>
          <p:spPr>
            <a:xfrm>
              <a:off x="3858159" y="2138381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D14854-513B-41D8-B121-6CB886178570}"/>
                </a:ext>
              </a:extLst>
            </p:cNvPr>
            <p:cNvGrpSpPr/>
            <p:nvPr/>
          </p:nvGrpSpPr>
          <p:grpSpPr>
            <a:xfrm>
              <a:off x="5134352" y="2131881"/>
              <a:ext cx="1131715" cy="968639"/>
              <a:chOff x="5134352" y="2131881"/>
              <a:chExt cx="1131715" cy="968639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FDD10F7-285B-4D51-AD0B-C46A447B3724}"/>
                  </a:ext>
                </a:extLst>
              </p:cNvPr>
              <p:cNvSpPr/>
              <p:nvPr/>
            </p:nvSpPr>
            <p:spPr>
              <a:xfrm>
                <a:off x="5134352" y="213188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879B5E9-26C3-40DA-A004-B191B347D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90011" y="2621505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7D0CB87-B005-4064-9080-28899761B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2290" y="2768248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933EB4A-0577-43E7-B012-4ED7F846E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10671" y="2241302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1527240-A5DD-4C3D-9BB9-4EF0E1CDB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84859" y="2399842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DA95581A-74CE-47FD-9E2C-38E7AD9E5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05565" y="276824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9AC225A3-E87A-48CB-AFFE-05E0DA468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2110" y="2622699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2DCD975-6807-4961-A4C2-4FDA7E20A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27927" y="223745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B3FDAEE8-5929-4DB2-A0EB-E223D419C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1868" y="2403885"/>
                <a:ext cx="198333" cy="198333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A35CBB1-B136-4E22-9943-0BCB0D8077C8}"/>
                  </a:ext>
                </a:extLst>
              </p:cNvPr>
              <p:cNvSpPr txBox="1"/>
              <p:nvPr/>
            </p:nvSpPr>
            <p:spPr>
              <a:xfrm>
                <a:off x="5603431" y="2362363"/>
                <a:ext cx="300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B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5AAA40E-2A3B-4DEE-BF40-6A565E12FF19}"/>
                </a:ext>
              </a:extLst>
            </p:cNvPr>
            <p:cNvSpPr/>
            <p:nvPr/>
          </p:nvSpPr>
          <p:spPr>
            <a:xfrm>
              <a:off x="3858159" y="3490613"/>
              <a:ext cx="1131715" cy="968639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F180C90-DEE3-4303-AD8A-DDC41B9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1324" y="2307429"/>
              <a:ext cx="800100" cy="60007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052F8A1-DBDA-4417-A5B2-E64027B0E2AB}"/>
                </a:ext>
              </a:extLst>
            </p:cNvPr>
            <p:cNvSpPr txBox="1"/>
            <p:nvPr/>
          </p:nvSpPr>
          <p:spPr>
            <a:xfrm>
              <a:off x="563881" y="2272500"/>
              <a:ext cx="1201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eriod"/>
              </a:pPr>
              <a:r>
                <a:rPr lang="en-GB" b="1" dirty="0"/>
                <a:t>Fillers</a:t>
              </a:r>
            </a:p>
            <a:p>
              <a:r>
                <a:rPr lang="en-GB" b="1" dirty="0"/>
                <a:t>(20%)</a:t>
              </a:r>
              <a:endParaRPr lang="en-BE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DDA896-2A31-4354-8B6E-C645E481DBE3}"/>
                </a:ext>
              </a:extLst>
            </p:cNvPr>
            <p:cNvSpPr txBox="1"/>
            <p:nvPr/>
          </p:nvSpPr>
          <p:spPr>
            <a:xfrm>
              <a:off x="563880" y="3368301"/>
              <a:ext cx="1068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B. Target</a:t>
              </a:r>
            </a:p>
            <a:p>
              <a:r>
                <a:rPr lang="en-GB" b="1" dirty="0"/>
                <a:t>(80%)</a:t>
              </a:r>
              <a:endParaRPr lang="en-BE" b="1" dirty="0"/>
            </a:p>
          </p:txBody>
        </p:sp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B3D078AB-FDD6-423B-824B-86821B2F0100}"/>
                </a:ext>
              </a:extLst>
            </p:cNvPr>
            <p:cNvSpPr/>
            <p:nvPr/>
          </p:nvSpPr>
          <p:spPr>
            <a:xfrm>
              <a:off x="8174489" y="2443572"/>
              <a:ext cx="294067" cy="1652385"/>
            </a:xfrm>
            <a:prstGeom prst="rightBrace">
              <a:avLst>
                <a:gd name="adj1" fmla="val 8333"/>
                <a:gd name="adj2" fmla="val 51537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778229-8BAE-4374-B558-E73A885D18B1}"/>
                </a:ext>
              </a:extLst>
            </p:cNvPr>
            <p:cNvSpPr txBox="1"/>
            <p:nvPr/>
          </p:nvSpPr>
          <p:spPr>
            <a:xfrm>
              <a:off x="8619464" y="2589810"/>
              <a:ext cx="2446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1/3 </a:t>
              </a:r>
              <a:r>
                <a:rPr lang="en-GB" b="1" dirty="0"/>
                <a:t>positive</a:t>
              </a:r>
              <a:r>
                <a:rPr lang="en-GB" dirty="0"/>
                <a:t> prime</a:t>
              </a:r>
            </a:p>
            <a:p>
              <a:endParaRPr lang="en-GB" dirty="0"/>
            </a:p>
            <a:p>
              <a:r>
                <a:rPr lang="en-GB" dirty="0"/>
                <a:t>1/3 </a:t>
              </a:r>
              <a:r>
                <a:rPr lang="en-GB" b="1" dirty="0"/>
                <a:t>negative</a:t>
              </a:r>
              <a:r>
                <a:rPr lang="en-GB" dirty="0"/>
                <a:t> prime</a:t>
              </a:r>
            </a:p>
            <a:p>
              <a:endParaRPr lang="en-GB" dirty="0"/>
            </a:p>
            <a:p>
              <a:r>
                <a:rPr lang="en-GB" dirty="0"/>
                <a:t>1/3 </a:t>
              </a:r>
              <a:r>
                <a:rPr lang="en-GB" b="1" dirty="0"/>
                <a:t>scrambled</a:t>
              </a:r>
              <a:r>
                <a:rPr lang="en-GB" dirty="0"/>
                <a:t> prime</a:t>
              </a:r>
              <a:endParaRPr lang="en-BE" dirty="0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EEAE4C7-C35F-479A-BDB7-76FEC4507B66}"/>
                </a:ext>
              </a:extLst>
            </p:cNvPr>
            <p:cNvGrpSpPr/>
            <p:nvPr/>
          </p:nvGrpSpPr>
          <p:grpSpPr>
            <a:xfrm>
              <a:off x="2667676" y="2137739"/>
              <a:ext cx="5111425" cy="968639"/>
              <a:chOff x="2574911" y="2140841"/>
              <a:chExt cx="5111425" cy="968639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3FB7074C-B619-4533-AA34-8505DA6C75AF}"/>
                  </a:ext>
                </a:extLst>
              </p:cNvPr>
              <p:cNvSpPr/>
              <p:nvPr/>
            </p:nvSpPr>
            <p:spPr>
              <a:xfrm>
                <a:off x="6554621" y="214084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C8D227B-DE55-4C16-8BC3-5D5A2132B4D3}"/>
                  </a:ext>
                </a:extLst>
              </p:cNvPr>
              <p:cNvSpPr txBox="1"/>
              <p:nvPr/>
            </p:nvSpPr>
            <p:spPr>
              <a:xfrm>
                <a:off x="2574911" y="2428137"/>
                <a:ext cx="327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-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B8884B6-B658-4463-A769-7781E53C1E44}"/>
                </a:ext>
              </a:extLst>
            </p:cNvPr>
            <p:cNvSpPr txBox="1"/>
            <p:nvPr/>
          </p:nvSpPr>
          <p:spPr>
            <a:xfrm>
              <a:off x="3314611" y="2438033"/>
              <a:ext cx="32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+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30066BD-8F04-451B-88A7-65100692D962}"/>
                </a:ext>
              </a:extLst>
            </p:cNvPr>
            <p:cNvGrpSpPr/>
            <p:nvPr/>
          </p:nvGrpSpPr>
          <p:grpSpPr>
            <a:xfrm>
              <a:off x="2667676" y="3466087"/>
              <a:ext cx="5111425" cy="968639"/>
              <a:chOff x="2574911" y="2140841"/>
              <a:chExt cx="5111425" cy="968639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E0A729E-CCAF-4193-9F18-C2CAA3044434}"/>
                  </a:ext>
                </a:extLst>
              </p:cNvPr>
              <p:cNvSpPr/>
              <p:nvPr/>
            </p:nvSpPr>
            <p:spPr>
              <a:xfrm>
                <a:off x="6554621" y="214084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CD0CAFE-CD99-488C-8804-C05398E23617}"/>
                  </a:ext>
                </a:extLst>
              </p:cNvPr>
              <p:cNvSpPr txBox="1"/>
              <p:nvPr/>
            </p:nvSpPr>
            <p:spPr>
              <a:xfrm>
                <a:off x="2574911" y="2468855"/>
                <a:ext cx="327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-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C7103FB-FE1F-4A9C-9AFF-62D3215F3E7B}"/>
                </a:ext>
              </a:extLst>
            </p:cNvPr>
            <p:cNvSpPr txBox="1"/>
            <p:nvPr/>
          </p:nvSpPr>
          <p:spPr>
            <a:xfrm>
              <a:off x="3315764" y="3792244"/>
              <a:ext cx="32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+</a:t>
              </a:r>
              <a:endParaRPr lang="en-BE" b="1" dirty="0">
                <a:solidFill>
                  <a:schemeClr val="bg1"/>
                </a:soli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B75EDDE-B10C-48E6-BD6B-1E8589F8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19338" y="3714595"/>
              <a:ext cx="800100" cy="6000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4A427F-3C9E-4E6F-A7DE-D6419B024687}"/>
                </a:ext>
              </a:extLst>
            </p:cNvPr>
            <p:cNvSpPr txBox="1"/>
            <p:nvPr/>
          </p:nvSpPr>
          <p:spPr>
            <a:xfrm>
              <a:off x="1592572" y="1437806"/>
              <a:ext cx="78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1000ms</a:t>
              </a:r>
              <a:endParaRPr lang="en-BE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0D22E4F-2F12-48CF-89F9-F1445190EAEC}"/>
                </a:ext>
              </a:extLst>
            </p:cNvPr>
            <p:cNvSpPr txBox="1"/>
            <p:nvPr/>
          </p:nvSpPr>
          <p:spPr>
            <a:xfrm>
              <a:off x="2809362" y="1431812"/>
              <a:ext cx="78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500ms</a:t>
              </a:r>
              <a:endParaRPr lang="en-BE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372376-05DA-4E75-9903-6408E2183D47}"/>
                </a:ext>
              </a:extLst>
            </p:cNvPr>
            <p:cNvSpPr txBox="1"/>
            <p:nvPr/>
          </p:nvSpPr>
          <p:spPr>
            <a:xfrm>
              <a:off x="3634854" y="1425408"/>
              <a:ext cx="7837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400ms</a:t>
              </a:r>
              <a:endParaRPr lang="en-BE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93276CC-C675-44F4-BD58-73EF092915AA}"/>
                </a:ext>
              </a:extLst>
            </p:cNvPr>
            <p:cNvSpPr txBox="1"/>
            <p:nvPr/>
          </p:nvSpPr>
          <p:spPr>
            <a:xfrm>
              <a:off x="4452871" y="1437374"/>
              <a:ext cx="1066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750ms</a:t>
              </a:r>
              <a:endParaRPr lang="en-BE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BE66F71-A174-44A2-81D5-4862057AB87F}"/>
                </a:ext>
              </a:extLst>
            </p:cNvPr>
            <p:cNvSpPr txBox="1"/>
            <p:nvPr/>
          </p:nvSpPr>
          <p:spPr>
            <a:xfrm>
              <a:off x="5811457" y="1438250"/>
              <a:ext cx="1626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(1) max.5000ms</a:t>
              </a:r>
              <a:endParaRPr lang="en-BE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7D1A6DF-3C60-4A7D-BB41-B7B25B95878F}"/>
                </a:ext>
              </a:extLst>
            </p:cNvPr>
            <p:cNvSpPr txBox="1"/>
            <p:nvPr/>
          </p:nvSpPr>
          <p:spPr>
            <a:xfrm>
              <a:off x="5591337" y="2466361"/>
              <a:ext cx="30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51922BE-11A3-4EBB-83E1-4663D320D3E9}"/>
                </a:ext>
              </a:extLst>
            </p:cNvPr>
            <p:cNvSpPr txBox="1"/>
            <p:nvPr/>
          </p:nvSpPr>
          <p:spPr>
            <a:xfrm>
              <a:off x="7100753" y="2505751"/>
              <a:ext cx="30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18E18B-D996-4C16-8D50-C52918B759EC}"/>
                </a:ext>
              </a:extLst>
            </p:cNvPr>
            <p:cNvGrpSpPr/>
            <p:nvPr/>
          </p:nvGrpSpPr>
          <p:grpSpPr>
            <a:xfrm>
              <a:off x="5134352" y="3484113"/>
              <a:ext cx="1131715" cy="968639"/>
              <a:chOff x="5134352" y="3484113"/>
              <a:chExt cx="1131715" cy="968639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E1ED1C4-E3DB-4890-86A8-69AF085F707F}"/>
                  </a:ext>
                </a:extLst>
              </p:cNvPr>
              <p:cNvSpPr/>
              <p:nvPr/>
            </p:nvSpPr>
            <p:spPr>
              <a:xfrm>
                <a:off x="5134352" y="3484113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21E162FD-E2CE-4FB7-AC18-1C4B97142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90011" y="3973737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7287267-5FF8-4254-AAE2-A5E534970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2290" y="4120480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22C94919-5A36-4B31-AC56-2F070B291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10671" y="3593534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8A69E2A7-721C-4F36-9C94-5F0C6AE5F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84859" y="3752074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33929D07-4376-4F15-A172-2B41242A3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05565" y="412048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5E9CF297-5BC2-4611-B808-B94AA5F6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2110" y="397493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2BEC20A-FA23-48E5-87F8-BA21BCB56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27927" y="3589683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D25E5EF4-E781-4D26-8D2B-D9B28E463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1868" y="3756117"/>
                <a:ext cx="198333" cy="198333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AC2920-F60E-4F73-915F-2273798D099B}"/>
                  </a:ext>
                </a:extLst>
              </p:cNvPr>
              <p:cNvSpPr txBox="1"/>
              <p:nvPr/>
            </p:nvSpPr>
            <p:spPr>
              <a:xfrm>
                <a:off x="5587779" y="3818958"/>
                <a:ext cx="300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+</a:t>
                </a:r>
                <a:endParaRPr lang="en-BE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E6CAE07-502C-4A73-BB46-574DD40BA053}"/>
                </a:ext>
              </a:extLst>
            </p:cNvPr>
            <p:cNvSpPr txBox="1"/>
            <p:nvPr/>
          </p:nvSpPr>
          <p:spPr>
            <a:xfrm>
              <a:off x="7100752" y="3799525"/>
              <a:ext cx="300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</a:rPr>
                <a:t>+</a:t>
              </a:r>
              <a:endParaRPr lang="en-B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67591BE-4163-4CC1-87DF-49C96F04B103}"/>
              </a:ext>
            </a:extLst>
          </p:cNvPr>
          <p:cNvSpPr/>
          <p:nvPr/>
        </p:nvSpPr>
        <p:spPr>
          <a:xfrm rot="16200000">
            <a:off x="6531316" y="-219644"/>
            <a:ext cx="248315" cy="3583845"/>
          </a:xfrm>
          <a:prstGeom prst="rightBrace">
            <a:avLst>
              <a:gd name="adj1" fmla="val 8333"/>
              <a:gd name="adj2" fmla="val 5041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436D42-9D31-4008-8138-20D7D281261F}"/>
              </a:ext>
            </a:extLst>
          </p:cNvPr>
          <p:cNvSpPr txBox="1"/>
          <p:nvPr/>
        </p:nvSpPr>
        <p:spPr>
          <a:xfrm>
            <a:off x="6058750" y="1183978"/>
            <a:ext cx="162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(2) max.5000ms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347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5272B74-BB1C-4BAC-B015-04179E83677F}"/>
              </a:ext>
            </a:extLst>
          </p:cNvPr>
          <p:cNvGrpSpPr/>
          <p:nvPr/>
        </p:nvGrpSpPr>
        <p:grpSpPr>
          <a:xfrm>
            <a:off x="1755573" y="537665"/>
            <a:ext cx="8680854" cy="5782669"/>
            <a:chOff x="850900" y="172936"/>
            <a:chExt cx="8680854" cy="57826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36AB87-91D1-43E0-95C6-D0B56BB2BD5F}"/>
                </a:ext>
              </a:extLst>
            </p:cNvPr>
            <p:cNvSpPr/>
            <p:nvPr/>
          </p:nvSpPr>
          <p:spPr>
            <a:xfrm>
              <a:off x="850900" y="279401"/>
              <a:ext cx="2915667" cy="56762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B32C8A-4DC6-43DC-B52F-8F1A158F9646}"/>
                </a:ext>
              </a:extLst>
            </p:cNvPr>
            <p:cNvSpPr/>
            <p:nvPr/>
          </p:nvSpPr>
          <p:spPr>
            <a:xfrm>
              <a:off x="4539472" y="172936"/>
              <a:ext cx="2476427" cy="5676203"/>
            </a:xfrm>
            <a:prstGeom prst="rect">
              <a:avLst/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65C2A1-DED9-487E-9BC9-59AE1A466EDE}"/>
                </a:ext>
              </a:extLst>
            </p:cNvPr>
            <p:cNvSpPr/>
            <p:nvPr/>
          </p:nvSpPr>
          <p:spPr>
            <a:xfrm>
              <a:off x="1540928" y="568704"/>
              <a:ext cx="1722972" cy="140507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1C7A0C-53A7-4C68-AAB0-03C889D06002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>
            <a:xfrm flipV="1">
              <a:off x="3263900" y="1244384"/>
              <a:ext cx="2022000" cy="26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505B37-BBC0-488C-B1D4-FD2FF31F1407}"/>
                </a:ext>
              </a:extLst>
            </p:cNvPr>
            <p:cNvSpPr txBox="1"/>
            <p:nvPr/>
          </p:nvSpPr>
          <p:spPr>
            <a:xfrm>
              <a:off x="977900" y="915639"/>
              <a:ext cx="82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T-1</a:t>
              </a:r>
              <a:endParaRPr lang="en-B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85A552-82EA-4D9D-B386-9561FAA4AF1D}"/>
                </a:ext>
              </a:extLst>
            </p:cNvPr>
            <p:cNvSpPr txBox="1"/>
            <p:nvPr/>
          </p:nvSpPr>
          <p:spPr>
            <a:xfrm>
              <a:off x="1054100" y="2425347"/>
              <a:ext cx="82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</a:t>
              </a:r>
              <a:endParaRPr lang="en-B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6CB3A2-48B1-4EE4-B115-7EDA4F411140}"/>
                </a:ext>
              </a:extLst>
            </p:cNvPr>
            <p:cNvSpPr txBox="1"/>
            <p:nvPr/>
          </p:nvSpPr>
          <p:spPr>
            <a:xfrm>
              <a:off x="1054100" y="4251256"/>
              <a:ext cx="82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</a:t>
              </a:r>
              <a:endParaRPr lang="en-BE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DBF83C-127F-4F61-9AA5-BD194E2DF621}"/>
                </a:ext>
              </a:extLst>
            </p:cNvPr>
            <p:cNvSpPr/>
            <p:nvPr/>
          </p:nvSpPr>
          <p:spPr>
            <a:xfrm>
              <a:off x="5280379" y="2819714"/>
              <a:ext cx="1130299" cy="711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Affective value (?)</a:t>
              </a:r>
              <a:endParaRPr lang="en-BE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CB5502-7FFF-4746-9FB9-9280D9EA694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3236096" y="3172696"/>
              <a:ext cx="2044283" cy="2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639FD6-B5E7-428F-A4F7-F122177B64BF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3240614" y="4981363"/>
              <a:ext cx="20452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06594B-B303-4CD1-9D28-3E2B5B27584D}"/>
                </a:ext>
              </a:extLst>
            </p:cNvPr>
            <p:cNvGrpSpPr/>
            <p:nvPr/>
          </p:nvGrpSpPr>
          <p:grpSpPr>
            <a:xfrm>
              <a:off x="5285900" y="888784"/>
              <a:ext cx="4245854" cy="4710548"/>
              <a:chOff x="6527800" y="970872"/>
              <a:chExt cx="4245854" cy="47105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FF56E70-2F07-415D-AC5E-E567F8C440A8}"/>
                  </a:ext>
                </a:extLst>
              </p:cNvPr>
              <p:cNvGrpSpPr/>
              <p:nvPr/>
            </p:nvGrpSpPr>
            <p:grpSpPr>
              <a:xfrm>
                <a:off x="6527800" y="970872"/>
                <a:ext cx="1124778" cy="2286530"/>
                <a:chOff x="6527800" y="970872"/>
                <a:chExt cx="1124778" cy="228653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34CE746-582D-44C8-A01A-08E226A32A3C}"/>
                    </a:ext>
                  </a:extLst>
                </p:cNvPr>
                <p:cNvSpPr/>
                <p:nvPr/>
              </p:nvSpPr>
              <p:spPr>
                <a:xfrm>
                  <a:off x="6527800" y="970872"/>
                  <a:ext cx="1016000" cy="711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Affective value (-)</a:t>
                  </a:r>
                  <a:endParaRPr lang="en-BE" sz="1600" dirty="0"/>
                </a:p>
              </p:txBody>
            </p: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F080D682-46EE-495A-B18C-7A2033FAB475}"/>
                    </a:ext>
                  </a:extLst>
                </p:cNvPr>
                <p:cNvCxnSpPr>
                  <a:cxnSpLocks/>
                  <a:stCxn id="15" idx="3"/>
                  <a:endCxn id="33" idx="3"/>
                </p:cNvCxnSpPr>
                <p:nvPr/>
              </p:nvCxnSpPr>
              <p:spPr>
                <a:xfrm>
                  <a:off x="7543800" y="1326472"/>
                  <a:ext cx="108778" cy="1930930"/>
                </a:xfrm>
                <a:prstGeom prst="bentConnector3">
                  <a:avLst>
                    <a:gd name="adj1" fmla="val 310153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D4DB450-318E-4CAB-B9EE-74DC5E6F841F}"/>
                  </a:ext>
                </a:extLst>
              </p:cNvPr>
              <p:cNvCxnSpPr>
                <a:cxnSpLocks/>
                <a:stCxn id="33" idx="2"/>
                <a:endCxn id="44" idx="0"/>
              </p:cNvCxnSpPr>
              <p:nvPr/>
            </p:nvCxnSpPr>
            <p:spPr>
              <a:xfrm>
                <a:off x="7087429" y="3613002"/>
                <a:ext cx="0" cy="11883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20C4A8-69C0-48CF-A2CF-1EE023279411}"/>
                  </a:ext>
                </a:extLst>
              </p:cNvPr>
              <p:cNvSpPr/>
              <p:nvPr/>
            </p:nvSpPr>
            <p:spPr>
              <a:xfrm>
                <a:off x="6527800" y="4801358"/>
                <a:ext cx="1119257" cy="5241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Response selection</a:t>
                </a:r>
                <a:endParaRPr lang="en-BE" sz="1600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68579EF-803C-4C51-86FF-3E9CB349021A}"/>
                  </a:ext>
                </a:extLst>
              </p:cNvPr>
              <p:cNvGrpSpPr/>
              <p:nvPr/>
            </p:nvGrpSpPr>
            <p:grpSpPr>
              <a:xfrm>
                <a:off x="7975599" y="3305730"/>
                <a:ext cx="2798055" cy="2375690"/>
                <a:chOff x="8573967" y="1167615"/>
                <a:chExt cx="2798055" cy="2375690"/>
              </a:xfrm>
            </p:grpSpPr>
            <p:sp>
              <p:nvSpPr>
                <p:cNvPr id="60" name="Speech Bubble: Rectangle 59">
                  <a:extLst>
                    <a:ext uri="{FF2B5EF4-FFF2-40B4-BE49-F238E27FC236}">
                      <a16:creationId xmlns:a16="http://schemas.microsoft.com/office/drawing/2014/main" id="{F58C8E7C-714D-494A-B9B3-A4F054436EEE}"/>
                    </a:ext>
                  </a:extLst>
                </p:cNvPr>
                <p:cNvSpPr/>
                <p:nvPr/>
              </p:nvSpPr>
              <p:spPr>
                <a:xfrm rot="5400000">
                  <a:off x="8637074" y="1104508"/>
                  <a:ext cx="2375690" cy="2501904"/>
                </a:xfrm>
                <a:prstGeom prst="wedgeRectCallout">
                  <a:avLst>
                    <a:gd name="adj1" fmla="val -19182"/>
                    <a:gd name="adj2" fmla="val 84017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69BA644F-9296-4A3D-96F3-35C8D3457692}"/>
                    </a:ext>
                  </a:extLst>
                </p:cNvPr>
                <p:cNvGrpSpPr/>
                <p:nvPr/>
              </p:nvGrpSpPr>
              <p:grpSpPr>
                <a:xfrm>
                  <a:off x="8869016" y="1303997"/>
                  <a:ext cx="2503006" cy="1828717"/>
                  <a:chOff x="4624179" y="1385631"/>
                  <a:chExt cx="5129495" cy="2884953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4C2BFD7F-008F-42F7-8CA3-5C2BEB1FFBC9}"/>
                      </a:ext>
                    </a:extLst>
                  </p:cNvPr>
                  <p:cNvCxnSpPr/>
                  <p:nvPr/>
                </p:nvCxnSpPr>
                <p:spPr>
                  <a:xfrm>
                    <a:off x="4800944" y="2472915"/>
                    <a:ext cx="0" cy="179143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2BEE6C30-FAB9-4D01-9A2A-F988F56737C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14253" y="3396445"/>
                    <a:ext cx="2374674" cy="0"/>
                  </a:xfrm>
                  <a:prstGeom prst="line">
                    <a:avLst/>
                  </a:prstGeom>
                  <a:ln w="19050"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F2A87298-2E76-4125-B678-09027D7A12D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814253" y="2488368"/>
                    <a:ext cx="2374674" cy="0"/>
                  </a:xfrm>
                  <a:prstGeom prst="line">
                    <a:avLst/>
                  </a:prstGeom>
                  <a:ln w="19050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1275D6A-21D4-4B76-B34D-4649B9C31C4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14251" y="4270584"/>
                    <a:ext cx="245971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7741C2F-5A25-47D7-9905-C72750FC6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814253" y="2472915"/>
                    <a:ext cx="501063" cy="578344"/>
                  </a:xfrm>
                  <a:prstGeom prst="line">
                    <a:avLst/>
                  </a:prstGeom>
                  <a:ln w="19050">
                    <a:headEnd type="triangle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94FE4BFC-8C19-4F03-83E4-A063B9370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827272" y="3044401"/>
                    <a:ext cx="721933" cy="1213084"/>
                  </a:xfrm>
                  <a:prstGeom prst="line">
                    <a:avLst/>
                  </a:prstGeom>
                  <a:ln w="19050">
                    <a:headEnd type="triangle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05CB5E-B5E4-4850-AE38-83FFB3F317CE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179" y="1385631"/>
                    <a:ext cx="5129495" cy="4364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Shift in starting-point bias DDM</a:t>
                    </a:r>
                  </a:p>
                </p:txBody>
              </p:sp>
            </p:grpSp>
          </p:grp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52F67A9-CC35-4316-A150-A97F6735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08301" y="754476"/>
              <a:ext cx="1375733" cy="10318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51575C1-A10D-4E29-A7D5-F5FAF623B937}"/>
                </a:ext>
              </a:extLst>
            </p:cNvPr>
            <p:cNvGrpSpPr/>
            <p:nvPr/>
          </p:nvGrpSpPr>
          <p:grpSpPr>
            <a:xfrm>
              <a:off x="1508151" y="4319401"/>
              <a:ext cx="1722972" cy="1486422"/>
              <a:chOff x="6554621" y="2140841"/>
              <a:chExt cx="1131715" cy="96863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78AB8DC-CD2B-4346-ADBF-42840E6F0142}"/>
                  </a:ext>
                </a:extLst>
              </p:cNvPr>
              <p:cNvSpPr/>
              <p:nvPr/>
            </p:nvSpPr>
            <p:spPr>
              <a:xfrm>
                <a:off x="6554621" y="2140841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B275FC-F025-4587-AE94-610B0ED16E11}"/>
                  </a:ext>
                </a:extLst>
              </p:cNvPr>
              <p:cNvSpPr txBox="1"/>
              <p:nvPr/>
            </p:nvSpPr>
            <p:spPr>
              <a:xfrm>
                <a:off x="7031234" y="2504821"/>
                <a:ext cx="327840" cy="240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+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7446CE2-6114-427F-80D6-CF44446C9E73}"/>
                </a:ext>
              </a:extLst>
            </p:cNvPr>
            <p:cNvGrpSpPr/>
            <p:nvPr/>
          </p:nvGrpSpPr>
          <p:grpSpPr>
            <a:xfrm>
              <a:off x="1517642" y="2402203"/>
              <a:ext cx="1722972" cy="1486422"/>
              <a:chOff x="5134352" y="3484113"/>
              <a:chExt cx="1131715" cy="968639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C2A2291-2304-4C63-8FF8-D5F1022DD5F4}"/>
                  </a:ext>
                </a:extLst>
              </p:cNvPr>
              <p:cNvSpPr/>
              <p:nvPr/>
            </p:nvSpPr>
            <p:spPr>
              <a:xfrm>
                <a:off x="5134352" y="3484113"/>
                <a:ext cx="1131715" cy="968639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2A3FFD3-C969-4068-9116-E57A1C7AB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90011" y="3973737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199BC43D-F99C-4916-B644-B1CF37845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2290" y="4120480"/>
                <a:ext cx="198334" cy="19833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AA9ED4B1-E3FE-4E83-9035-C45D1109C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10671" y="3593534"/>
                <a:ext cx="196202" cy="196202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6C36414-C5C0-405D-B1A4-B2748F531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84859" y="3752074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E6167D-2573-4D7D-B07F-E43B829F6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05565" y="412048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B3CA725C-B6FC-4952-8CA3-0D749CEBF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2110" y="3974931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AB09506-5EC8-42C3-B96F-EB245912F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27927" y="3589683"/>
                <a:ext cx="198333" cy="198333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F0EF75C-1CD0-4308-80FE-236C50E0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41868" y="3756117"/>
                <a:ext cx="198333" cy="198333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409C625-8530-4E03-8A05-D7308700E948}"/>
                  </a:ext>
                </a:extLst>
              </p:cNvPr>
              <p:cNvSpPr txBox="1"/>
              <p:nvPr/>
            </p:nvSpPr>
            <p:spPr>
              <a:xfrm>
                <a:off x="5628960" y="3876219"/>
                <a:ext cx="300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+</a:t>
                </a:r>
                <a:endParaRPr lang="en-BE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D80AE3-4D4E-44D8-97F9-1905869731E0}"/>
                </a:ext>
              </a:extLst>
            </p:cNvPr>
            <p:cNvSpPr txBox="1"/>
            <p:nvPr/>
          </p:nvSpPr>
          <p:spPr>
            <a:xfrm>
              <a:off x="8075830" y="3750702"/>
              <a:ext cx="70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  <a:endParaRPr lang="en-BE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B82655-0628-4DF5-B785-B2669CF6B535}"/>
                </a:ext>
              </a:extLst>
            </p:cNvPr>
            <p:cNvSpPr txBox="1"/>
            <p:nvPr/>
          </p:nvSpPr>
          <p:spPr>
            <a:xfrm>
              <a:off x="8075830" y="5102615"/>
              <a:ext cx="70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  <a:endParaRPr lang="en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34143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226</Words>
  <Application>Microsoft Office PowerPoint</Application>
  <PresentationFormat>Widescreen</PresentationFormat>
  <Paragraphs>102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Katrien Vandenbroeck</dc:creator>
  <cp:lastModifiedBy>Katrien Vandenbroeck</cp:lastModifiedBy>
  <cp:revision>117</cp:revision>
  <dcterms:created xsi:type="dcterms:W3CDTF">2020-11-26T13:34:32Z</dcterms:created>
  <dcterms:modified xsi:type="dcterms:W3CDTF">2021-03-02T08:45:35Z</dcterms:modified>
</cp:coreProperties>
</file>